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theme/themeOverride2.xml" ContentType="application/vnd.openxmlformats-officedocument.themeOverrid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ink/ink1.xml" ContentType="application/inkml+xml"/>
  <Override PartName="/ppt/ink/ink2.xml" ContentType="application/inkml+xml"/>
  <Override PartName="/ppt/ink/ink3.xml" ContentType="application/inkml+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2"/>
  </p:notesMasterIdLst>
  <p:sldIdLst>
    <p:sldId id="344" r:id="rId2"/>
    <p:sldId id="257" r:id="rId3"/>
    <p:sldId id="337" r:id="rId4"/>
    <p:sldId id="383" r:id="rId5"/>
    <p:sldId id="370" r:id="rId6"/>
    <p:sldId id="318" r:id="rId7"/>
    <p:sldId id="320" r:id="rId8"/>
    <p:sldId id="319" r:id="rId9"/>
    <p:sldId id="321" r:id="rId10"/>
    <p:sldId id="326" r:id="rId11"/>
    <p:sldId id="327" r:id="rId12"/>
    <p:sldId id="328" r:id="rId13"/>
    <p:sldId id="329" r:id="rId14"/>
    <p:sldId id="330" r:id="rId15"/>
    <p:sldId id="332" r:id="rId16"/>
    <p:sldId id="356" r:id="rId17"/>
    <p:sldId id="373" r:id="rId18"/>
    <p:sldId id="352" r:id="rId19"/>
    <p:sldId id="353" r:id="rId20"/>
    <p:sldId id="354" r:id="rId21"/>
    <p:sldId id="355" r:id="rId22"/>
    <p:sldId id="364" r:id="rId23"/>
    <p:sldId id="371" r:id="rId24"/>
    <p:sldId id="369" r:id="rId25"/>
    <p:sldId id="363" r:id="rId26"/>
    <p:sldId id="374" r:id="rId27"/>
    <p:sldId id="325" r:id="rId28"/>
    <p:sldId id="324" r:id="rId29"/>
    <p:sldId id="333" r:id="rId30"/>
    <p:sldId id="334" r:id="rId31"/>
    <p:sldId id="381" r:id="rId32"/>
    <p:sldId id="358" r:id="rId33"/>
    <p:sldId id="391" r:id="rId34"/>
    <p:sldId id="392" r:id="rId35"/>
    <p:sldId id="357" r:id="rId36"/>
    <p:sldId id="382" r:id="rId37"/>
    <p:sldId id="386" r:id="rId38"/>
    <p:sldId id="359" r:id="rId39"/>
    <p:sldId id="387" r:id="rId40"/>
    <p:sldId id="283" r:id="rId4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3447" autoAdjust="0"/>
  </p:normalViewPr>
  <p:slideViewPr>
    <p:cSldViewPr>
      <p:cViewPr varScale="1">
        <p:scale>
          <a:sx n="72" d="100"/>
          <a:sy n="72" d="100"/>
        </p:scale>
        <p:origin x="946" y="6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2:37:21.980"/>
    </inkml:context>
    <inkml:brush xml:id="br0">
      <inkml:brushProperty name="width" value="0.05292" units="cm"/>
      <inkml:brushProperty name="height" value="0.05292" units="cm"/>
      <inkml:brushProperty name="color" value="#FF0000"/>
    </inkml:brush>
  </inkml:definitions>
  <inkml:trace contextRef="#ctx0" brushRef="#br0">11014 5536 209 0,'0'0'2'15,"0"0"2"-15,0 0 4 0,0 0 3 16,-11 11 2-16,11-11 4 16,-5 17 1-16,3-8 1 15,-1 2 2-15,3-11-1 16,0 9 1-16,10-9 1 0,13-15-3 16,11-15-2-16,21-16-2 15,17-21-1-15,28-15-2 16,22-12-3-16,21-5-1 15,11-5-5-15,11 2-3 0,-8 13-7 16,-8 15-17-16,-20 19-56 16,-25 13-3-16</inkml:trace>
  <inkml:trace contextRef="#ctx0" brushRef="#br0" timeOffset="1569.84">11669 6560 57 0,'0'0'6'0,"0"0"4"16,0 0 0-16,0 0 2 16,0 4 6-16,0-4 0 15,0 0 2-15,0 0 1 16,0 0-4-16,0 0-3 16,0 0-2-16,0 0 0 0,0 0-3 15,0 0-1-15,0 0 0 16,0 0-1-16,0 0 0 15,0 0-1-15,0 0 1 16,0 0-2-16,0 0-1 0,0 0 0 16,0 0-3-16,0 0 1 15,0 0 0-15,0 0 0 16,0 0 1-16,0 0-1 0,0 0 1 16,0 0 1-16,0 0 0 15,0 0 2-15,0 0-1 16,0 0 0-16,0 0 1 15,0 10 0-15,0-10 1 0,0 0-2 16,0 0 1-16,0 0-1 16,0 0 0-16,0 0-1 15,0 0-1-15,0 0-1 16,0 0 1-16,0 0-2 0,0 0 0 16,0 0-1-16,0 0 0 15,0 0 0-15,0 0-1 16,0 0 1-16,-2 8-1 15,2-8-1-15,0 0 2 0,0 0-1 16,0 0 1-16,0 0 0 16,0 0 0-16,0 0 0 15,0 0 0-15,0 0-1 16,0 0-2-16,5-10-3 16,-5 10-9-16,7-18-13 0,1 0-33 15,2 10-11-15</inkml:trace>
  <inkml:trace contextRef="#ctx0" brushRef="#br0" timeOffset="6333.98">1529 9794 83 0,'0'0'4'16,"0"0"0"-16,-10-4 2 15,10 4 3-15,-22-3-1 0,4 3 4 16,-7-2 3-16,-9 2 5 16,-4 0 0-16,-3 0 1 15,-5 0-1-15,-3 2-1 16,4-2-2-16,-2 0-1 0,5 0-4 15,5 0-5-15,-3 0-2 16,5-5-2-16,0 3-1 16,2-6 1-16,4 6-1 15,2-6 0-15,0 6-1 16,-1-3 1-16,6 5-2 0,-6 0 1 16,6 2-1-16,0 9 0 15,4-1-1-15,-1 5 0 16,1-1-1-16,6 5 0 15,-1 4 0-15,6 7-1 0,2-5 1 16,0 7-1-16,-1 3 0 16,6 1 0-16,-2 4 1 15,2 6 0-15,0 3 1 16,0-4 0-16,2 8 1 0,2 4 0 16,-2 3 0-16,3 2 0 15,-3 2 1-15,1 2-1 16,2 0 0-16,-3 3 0 0,0 0-1 15,1-4 0-15,-3 7 2 16,0 5 0-16,0-1-1 16,0 1 1-16,0 0 1 15,0 4 0-15,0-2-2 0,0 7 3 16,0-5-2-16,0 1-1 16,2-3 1-16,1 3-1 15,-3-1 0-15,3 4 0 0,-1-6 0 16,0 5 1-16,-2 1-2 15,0-1 1-15,0 3-1 16,0-3 1-16,0 0-1 16,0 3 1-16,-2-1-2 15,0 4 2-15,-4-1 0 0,1 0-1 16,3 3 1-16,-3-1 0 16,0 1 0-16,3 6 0 15,0-5-2-15,-1-2 2 16,3 3 0-16,0-4 2 0,0 4-2 15,0 7 0-15,0-4 0 16,0 2 1-16,0 2-1 16,3-4 0-16,-3 7 0 15,0 5 0-15,0-5-1 0,0 0 1 16,0 2 0-16,0-6 0 16,0 4 0-16,0 5 0 15,0-10 0-15,2 3-2 16,-2-1 2-16,2-4-1 15,1 2 1-15,-1-3 0 0,1 1-1 16,-3 2 1-16,2 0-1 16,-2-7 0-16,0 0 0 15,0-3 0-15,0 2-3 16,0 1-2-16,0-10-1 0,0 0-2 16,0-4 1-16,0 2-1 15,2-5 0-15,-2-4 2 16,3-4 2-16,-3-35 0 15,2 5 3-15,-2 1 1 16,-2 0 0-16,-1 0 1 0,3 2 0 16,-4-3-1-16,1 3 1 15,1-3 0-15,2 0 0 16,-3-2 0-16,1 1 1 0,2 2-2 16,0-6 1-16,0 0 0 15,0 1-1-15,0-4 1 16,0-1-2-16,2-6 2 15,3-5-1-15,0 1 2 0,2-6 2 16,-1 5-1-16,4-4 5 16,2-4-1-16,3 2 5 15,2-4 3-15,3-2 1 16,8 0 2-16,4 0 2 16,7-2-1-16,14-3 0 15,9 0-5-15,12 0-27 0,13-6-47 16,10-1-5-16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1-19T08:36:39.160"/>
    </inkml:context>
    <inkml:brush xml:id="br0">
      <inkml:brushProperty name="width" value="0.05292" units="cm"/>
      <inkml:brushProperty name="height" value="0.05292" units="cm"/>
      <inkml:brushProperty name="color" value="#FF0000"/>
    </inkml:brush>
  </inkml:definitions>
  <inkml:trace contextRef="#ctx0" brushRef="#br0">8320 17398 18 0,'0'0'2'15,"0"0"0"-15,0 0 2 16,0 0-1-16,0 0-1 16,-4-8 3-16,4 8-2 15,6-15 2-15,2 10-3 16,4-10 2-16,11 3-2 16,6-5 1-16,9 2 0 0,5-10-2 15,18 2 2-15,1 3-2 16,20-4-1-16,8 4-11 15,7-5-15-15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2:59:22.596"/>
    </inkml:context>
    <inkml:brush xml:id="br0">
      <inkml:brushProperty name="width" value="0.05292" units="cm"/>
      <inkml:brushProperty name="height" value="0.05292" units="cm"/>
      <inkml:brushProperty name="color" value="#FF0000"/>
    </inkml:brush>
  </inkml:definitions>
  <inkml:trace contextRef="#ctx0" brushRef="#br0">1382 9706 26 0,'0'0'1'0,"0"0"-1"16,0 0 2-16,0 0-2 0,-2-13-2 15,2 13-1-15,0 0-4 16,-12 0-10-16</inkml:trace>
  <inkml:trace contextRef="#ctx0" brushRef="#br0" timeOffset="3822.74">1626 11447 443 0,'0'0'3'0,"0"0"-1"0,-9 3 0 16,9-3-3-16,0 0-7 0,-6-16-68 16,6 16-2-16</inkml:trace>
  <inkml:trace contextRef="#ctx0" brushRef="#br0" timeOffset="18701.03">9982 13181 0 0,'2'-15'0'15</inkml:trace>
  <inkml:trace contextRef="#ctx0" brushRef="#br0" timeOffset="19000.93">10017 13236 90 0,'0'0'3'0,"0"0"0"0,0 0 3 16,0 0 6-16,-8 0 2 16,8 0 5-16,0 0 4 15,0 0 3-15,0 0 0 16,0 0-2-16,0 0 0 0,0 0-2 16,0 0-6-16,0 0-2 15,0 0-6-15,0 0-2 16,0 0-3-16,0 0-3 15,0 0-9-15,0 0-16 0,0 0-33 16,0 0-11-16</inkml:trace>
  <inkml:trace contextRef="#ctx0" brushRef="#br0" timeOffset="19167.65">10000 13112 82 0,'0'0'-18'16,"0"0"-20"-16</inkml:trace>
  <inkml:trace contextRef="#ctx0" brushRef="#br0" timeOffset="19334.61">10034 12956 300 0,'0'0'-1'0,"0"0"-24"0,0 0-36 15,0 0-3-15</inkml:trace>
  <inkml:trace contextRef="#ctx0" brushRef="#br0" timeOffset="19473.13">10177 12683 172 0,'0'0'-44'0,"0"0"-7"15</inkml:trace>
  <inkml:trace contextRef="#ctx0" brushRef="#br0" timeOffset="69817.53">18778 13830 1 0,'3'-9'7'0,"15"-9"5"0,8-7 5 15,6-10 2-15,11-9 2 16,4-14 4-16,10-11 3 16,10-7-1-16,3-9-5 0,-5-4-4 15,-8-10 1-15,12-8-1 16,-2-3 0-16,3-14-6 15,5-5 2-15,-4-15-2 16,7-7 3-16,-2-8-2 0,9-7-3 16,-11-7-2-16,6-3-1 15,-7 0 0-15,1 2-1 16,-9 4-2-16,-6 4-7 16,-7 7-20-16,-12 6-43 0,-5 10-5 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3:01:52.417"/>
    </inkml:context>
    <inkml:brush xml:id="br0">
      <inkml:brushProperty name="width" value="0.05292" units="cm"/>
      <inkml:brushProperty name="height" value="0.05292" units="cm"/>
      <inkml:brushProperty name="color" value="#FF0000"/>
    </inkml:brush>
  </inkml:definitions>
  <inkml:trace contextRef="#ctx0" brushRef="#br0">1107 4113 178 0,'0'0'2'0,"-10"-10"3"16,10 10 0-16,-20-14 2 15,3 4 1-15,-3 4 2 16,-3-2 0-16,-4 0 0 0,-1 4-2 15,-2 1-1-15,1 1-4 16,-4 2-1-16,-1 0-1 16,-1 7-2-16,-7 1 0 15,2 2-1-15,0 2 0 0,6 6-1 16,-3 0 1-16,7 3-1 16,2 3 0-16,8-1-2 15,6 9 2-15,6-5-1 16,0 16-1-16,8-2 2 0,0 5 0 15,0 8 1-15,0 2 2 16,0 16 0-16,0 7 1 16,0 5 0-16,3 6-2 15,-3 8-5-15,0 7-6 0,0 11-3 16,0 13 0-16,0 13-2 16,0-4-9-16,-3 21-17 15,3 19-12-15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3:02:23.097"/>
    </inkml:context>
    <inkml:brush xml:id="br0">
      <inkml:brushProperty name="width" value="0.05292" units="cm"/>
      <inkml:brushProperty name="height" value="0.05292" units="cm"/>
      <inkml:brushProperty name="color" value="#FF0000"/>
    </inkml:brush>
  </inkml:definitions>
  <inkml:trace contextRef="#ctx0" brushRef="#br0">9244 3123 33 0,'0'0'2'0,"0"0"-1"0,8 0 0 16,4 0 3-16,3 0 1 15,12 0 6-15,3 0 2 16,15 0 5-16,15 0 4 15,9 0 2-15,11-4-1 0,17 4 0 16,4-5-1-16,16 2-2 16,17 0-2-16,8 2-3 15,-1-2-3-15,18-3-1 16,8 4-3-16,8 0 2 0,13-1-2 16,-1-1-1-16,-1 4 0 15,5-4 0-15,5 4-1 16,-7 0-1-16,-6 0 0 15,-3 0 0-15,-9 0-2 0,0 0 0 16,-11 0 0-16,-12 0-1 16,-3 0 0-16,-16 0 0 15,-10 0 0-15,-17 0 0 16,-13-1 1-16,-21-2 2 0,-11 1 1 16,-19-2 1-16,-17 2-1 15,-21 2 0-15,0 0 0 16,-21-4-5-16,-15 4-8 15,-11-3-36-15,-15 6-28 0,-20-3-4 16</inkml:trace>
  <inkml:trace contextRef="#ctx0" brushRef="#br0" timeOffset="833.36">9517 3021 106 0,'0'0'1'0,"0"0"-1"0,-14 0 0 15,14 0 0-15,0 11 1 16,0-11 0-16,14 12-1 0,7-7 4 15,9 3-1 1,14-6 3-16,15 3 1 0,14 0 4 16,6-5 0-16,25 4 4 15,13 0 0-15,25-4-1 16,12 0-2-16,15 0 1 0,7 0-3 16,13 0-2-16,13 0-3 15,-2 0-1-15,5-4-1 16,-5 0-1-16,0-1 0 15,0-2-1-15,2-1 2 0,-13-2 1 16,-12 0 0-16,-7 1 1 16,-7-4 1-16,-20 2 1 15,-6 0-1-15,-23 1 2 16,-14 0-2-16,-19 2-1 16,-9 1-3-16,-22 5-10 0,-23-1-20 15,-11 3-33-15,-16 0-4 16</inkml:trace>
  <inkml:trace contextRef="#ctx0" brushRef="#br0" timeOffset="31366.58">6161 12096 303 0,'0'0'0'0,"-10"2"0"0,0 6 0 16,-3 0-1-16,-5 4 1 15,2 1 0-15,-5 9-1 0,0 0 1 16,-2 10 0-16,1 11-1 16,7 1 1-16,2 10 0 15,1 8-1-15,2 7 1 16,2 8-1-16,3 12 1 0,1 3-1 16,1 4 1-16,3 9-1 15,0-1 1-15,7 10 0 16,1 7 2-16,9-2 2 0,-2-1 1 15,8 10 3-15,4-2 1 16,3 6 0-16,2 3 1 16,7-6-1-16,4-3-1 15,6 3-2-15,6-4-2 16,5-5-2-16,7-3-1 0,6-9 0 16,3-6-1-16,4-5 0 15,6 0 0-15,6-7 1 16,4-7 1-16,3-1 1 15,-2-7 1-15,2-7-1 0,2-1 1 16,2-10-1-16,1-7 1 16,-5-10-1-16,-1-11 0 15,1-9-1-15,-2-10 1 16,-1-10-1-16,1-10 2 0,-3-13-1 16,-2-10 1-16,-2-15 1 15,-5-6 0-15,-6-15-1 16,-7-9 0-16,-5-6 0 0,-7-13-1 15,-16-5 1-15,-1-9-2 16,-13-5 0-16,-11-5 0 16,-8-4-1-16,-9-3 0 15,-7-6 0-15,-10-2 0 16,-10-3-1-16,-7 3 0 16,-8-6 0-16,-7 4 2 0,-5-3 1 15,-10 4 0-15,-5 3 0 16,-8 1 0-16,-7 9 1 15,-7 0 0-15,-9 5 0 0,-3 7-1 16,-8 7 0-16,-6 5-1 16,-4 4 0-16,-3 9 0 15,-4 5-1-15,-6 11 1 16,0 6-2-16,-4 16 1 0,-4 9-1 16,-1 17 0-16,-1 19 0 15,-5 11-1-15,-1 31 0 16,-1 16-4-16,-3 25-4 15,-2 20-22-15,-3 42-51 0,3 36-4 16</inkml:trace>
  <inkml:trace contextRef="#ctx0" brushRef="#br0" timeOffset="33900.28">2730 4748 11 0,'0'0'-6'0</inkml:trace>
  <inkml:trace contextRef="#ctx0" brushRef="#br0" timeOffset="34116.94">2677 4598 143 0,'0'0'-1'16,"0"0"-10"-16,0 0-2 0,0 0-16 15,0 0-18-15</inkml:trace>
  <inkml:trace contextRef="#ctx0" brushRef="#br0" timeOffset="35133.15">4406 4563 271 0,'0'0'1'15,"-14"-3"0"-15,1-2 0 16,-2 5 2-16,-2 0 0 16,-5 0 1-16,-3 0 1 0,-2 0 2 15,4 4-1-15,-5 3 0 16,5 3-1-16,-3 6-1 16,1 3 1-16,-2 9-2 0,-3 10 0 15,-2 4-1-15,-5 10 0 16,-4 3-1-16,-1 11 2 15,-4 3 1-15,0 11 0 0,2 4 0 16,-6 2 3-16,2 9 3 16,-1 4 0-16,4 7 2 15,1 6-1-15,-2 4-1 16,5 8 0-16,4 3-1 0,0-1-2 16,7 2-1-16,5 1-2 15,4-2-2-15,9-4-1 16,5-1 0-16,7-6 0 15,0-2 0-15,7-4-1 16,5-7 0-16,9-8 0 0,8-6 0 16,1-5 0-16,10-9 0 15,7-9 0-15,3-9-1 16,4-7 0-16,11-7 1 16,2-14 0-16,8-2 0 0,1-12 0 15,9-13 1-15,5-4 0 16,7-10 0-16,4-18 0 15,1-5-1-15,3-9 1 16,-1-14 1-16,1-6-1 0,-6-8-1 16,-3-4 0-16,-6-7 1 15,-8-1-1-15,-5-4 1 16,-7-6-1-16,-14-3 1 0,-3-2-1 16,-11-5 1-16,-12-6 0 15,-3-5 0-15,-11-10 1 16,-9-4 1-16,-7 1-1 15,-3-9-1-15,-6 3 1 16,-9 1 1-16,-7 7 0 0,0 4 0 16,-7 6-1-16,-8 6 1 15,-7 12 1-15,-7 6 0 16,-6 5-1-16,-12 10-2 16,-8 8 2-16,-7 8-1 0,-12 13-1 15,-11 10 0-15,-9 19-1 16,-9 17 1-16,-9 14-1 15,-13 27-3-15,-9 17-6 16,5-2-58-16,-4 42-19 0</inkml:trace>
  <inkml:trace contextRef="#ctx0" brushRef="#br0" timeOffset="46982.88">14539 13104 234 0,'0'0'4'16,"0"0"-2"-16,0 0-1 0,0 0-1 15,0 0 1-15,0 0 0 16,11-7 0-16,1 7 1 15,8 0-3-15,1 0-1 0,11 0 3 16,7 3 0-16,3-1 0 16,15 0-1-16,0 1 0 15,13 2 1-15,10-3 2 16,8 0 0-16,10-2 0 0,11 0 1 16,3 0-1-16,19 0 2 15,14-2 2-15,13-5-1 16,17 0 0-16,8-6-1 15,11 1-1-15,22-4-1 0,15 2 2 16,10-3-2-16,15-1-1 16,10 4-1-16,10-4 1 15,14 4-1-15,11 1 0 16,9-2 0-16,7 5 1 0,5-2-1 16,4 0 0-16,6-1 1 15,-3-4 0-15,3 4-1 16,-6-2-2-16,-5 0-13 15,-15 5-41-15,-14-7-11 0</inkml:trace>
  <inkml:trace contextRef="#ctx0" brushRef="#br0" timeOffset="48217.92">21854 3021 290 0,'0'0'6'0,"0"0"1"0,0 0 1 15,0 0-1-15,0 0 2 16,0 0 0-16,-10 8 0 15,7 5 0-15,-4 9-5 16,2 8-1-16,1 9-1 0,-4 9 0 16,0 9 1-16,1 1-2 15,-3 12 0-15,-3 5 0 16,1-3 0-16,0-3 0 16,-3-3 0-16,3 2 0 15,-1-9-4-15,1-5-9 0,5-6-19 16,3-9-38-16,-1-9-3 15</inkml:trace>
  <inkml:trace contextRef="#ctx0" brushRef="#br0" timeOffset="48516.54">22046 2933 369 0,'0'0'4'0,"0"0"1"16,0 0 2-16,-8-3-1 16,8 3 0-16,-10 10 1 0,3 7 1 15,-3 14-1-15,-3 13-2 16,3 11-2-16,-2 11-1 16,-1 11 0-16,4 7 0 0,-7 0 0 15,2 3-1-15,4-5 1 16,0-8 0-16,0-9-1 15,0-6-2-15,2-7-3 16,-2-10-7-16,8-7-13 16,-5-3-37-16,0-12-16 0</inkml:trace>
  <inkml:trace contextRef="#ctx0" brushRef="#br0" timeOffset="48983.25">21404 3609 365 0,'0'0'8'15,"0"0"2"-15,0 0 1 16,0 0 1-16,-4-10 1 0,4 10-1 15,0 0 0-15,0 0 1 16,0 0-7-16,7 8-2 16,3 8-2-16,2 9-1 15,0 13-1-15,6 3 0 0,-3 9 1 16,2 8 0-16,-2 1 0 16,0-2-1-16,-3 2 1 15,-3-4 0-15,-5-7 0 16,1-4 1-16,-2-10-2 15,-3-4 1-15,0-8 0 0,2-6 0 16,-2-16 0-16,13 4 1 16,9-16 0-16,3-13 0 15,12-8 0-15,10-11 0 0,8-6 0 16,7-4 0-16,3 0-1 16,-1 1 1-16,-6 7-2 15,-7 6 0-15,-10 5-7 16,-9 18-27-16,-10 2-47 0,-12 7-3 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3:03:46.551"/>
    </inkml:context>
    <inkml:brush xml:id="br0">
      <inkml:brushProperty name="width" value="0.05292" units="cm"/>
      <inkml:brushProperty name="height" value="0.05292" units="cm"/>
      <inkml:brushProperty name="color" value="#FF0000"/>
    </inkml:brush>
  </inkml:definitions>
  <inkml:trace contextRef="#ctx0" brushRef="#br0">10823 9847 235 0,'0'0'1'0,"2"-10"1"0,-2 10 0 15,12-15 0-15,0 3 1 16,6-1 2-16,7-6-2 16,2 1 1-16,13-2-1 0,6 4 1 15,9-5-2-15,15 4-2 16,7-1-1-16,13 4-2 16,6 1-2-16,14 1 1 0,-1 4 0 15,13 4-1-15,7 0 1 16,-3 4-1-16,-4 4 3 15,2 8 2-15,4 5 1 16,-10 8 0-16,2 11 0 16,-13 4 1-16,-10 10-2 0,-5 2 2 15,-5 11 1-15,-6 0 1 16,-5 9 1-16,-5 3 0 16,-6 4 1-16,-1 2 0 15,-4 5-1-15,-8 2 0 16,-1 2-3-16,-14 3-1 0,-8 1-1 15,-7 4-2-15,-14 0 0 16,-8 4-1-16,-8-8 1 16,-14 3 1-16,-12-8 1 0,-12 3 0 15,-11 4 1-15,-12-17 3 16,-5-2-1-16,-13-6 0 16,-5-1-2-16,-7-8 0 0,-11-2 0 15,1-13 1-15,-6-11-2 16,-2-3-1-16,-4-10-1 15,-4-6-1-15,-1-13 1 16,2-4-1-16,2-7-1 16,-7-12 2-16,0-9 1 15,9-6 3-15,3-11 4 0,5-10 1 16,8-7 3-16,7-9 1 16,8-8-1-16,11-8 1 15,9-7-2-15,9-10 0 16,8-2-3-16,12-9 2 0,8 4-1 15,18-6 2-15,3 5-3 16,14-1 2-16,19-6-2 16,13 5 1-16,15 3-1 0,10 1-1 15,14 2-2-15,18 4 0 16,15 4 0-16,11 16-5 16,8 16-47-16,12 10-23 0,4 14-6 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3:04:08.430"/>
    </inkml:context>
    <inkml:brush xml:id="br0">
      <inkml:brushProperty name="width" value="0.05292" units="cm"/>
      <inkml:brushProperty name="height" value="0.05292" units="cm"/>
      <inkml:brushProperty name="color" value="#FF0000"/>
    </inkml:brush>
  </inkml:definitions>
  <inkml:trace contextRef="#ctx0" brushRef="#br0">858 1580 253 0,'0'0'3'0,"0"0"3"15,-2-10-1-15,2 10 0 0,0-12 1 16,0 12 0-16,5-14-1 16,7 1 1-16,1 3-4 15,5-3-1-15,10-1-1 16,8-2 1-16,8 2-1 0,8-1 1 15,6-2 0-15,12-3 1 16,6 2-1-16,16 1 0 16,11 3 0-16,10-4 0 15,17 3 1-15,6-2-2 16,9 2 1-16,11 3-1 0,8-1 0 16,13 1 1-16,7-1-1 15,9-2 0-15,1 5 1 16,17-2-1-16,3 0 0 0,9 2 2 15,9 0 0-15,1 2 0 16,8 1 1-16,7-3-1 16,4 2 0-16,4 1 1 15,6 2 0-15,2-2-1 0,2 1 0 16,4 4 0-16,-1 0 0 16,2-1 0-16,0 2-1 15,-4 1 0-15,2 0 0 16,-2 0 0-16,-7 1 0 15,-1 4-1-15,-3 0 1 0,-10 1-1 16,-5 1 0-16,-6 2 1 16,-5 2-1-16,-5 1 0 15,-11 1 0-15,-5 4 1 16,-6 0-1-16,-11 3 0 0,-5 0-1 16,-15 4 1-16,-4 1-1 15,-12 3 1-15,-6-1-1 16,-81-13 3-16,189 46-1 15,-36 4 1-15,-46-4-1 16,-32-1-1-16,-40-2 1 0,-19-2-2 16,-33-1 0-16,-27-7-3 15,-10 0 1-15,-13 6 0 16,-7-1 0-16,-17 2 0 16,-11 1 2-16,-18 4 2 0,-9-2 0 15,-20 2 1-15,-14 1 0 16,-14 2 0-16,-10 0 0 15,-17-3 0-15,-16 6 0 0,-11-6-1 16,-12-2 0-16,-18 2-1 16,-3-1 0-16,-16-4-1 15,-15 1 1-15,-10-4 0 16,-10 2-1-16,-10-9 0 16,-15 3 0-16,0-5 2 0,-17-1-1 15,-6-5 1-15,-9-6-1 16,-5 2 1-16,-5-7-1 15,0-3 1-15,-2-2-1 16,-6-3 1-16,8-4 0 0,-5-4 0 16,8-1 1-16,-3-5-1 15,5-1 1-15,4-2 0 16,3-5 1-16,8-5-1 0,7-2 2 16,10-3-2-16,5-2 0 15,13-8 0-15,8 0 0 16,6-6-2-16,12-2 0 15,7-3 0-15,11-3-1 0,5-1 0 16,8-4-1-16,8-1 1 16,11-7 1-16,10 0 0 15,13-7-1-15,20-8 1 16,11-8-1-16,28-6-1 16,20-9-4-16,28-5-4 0,20-8-13 15,32-8-48-15,27-3-5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3:04:53.644"/>
    </inkml:context>
    <inkml:brush xml:id="br0">
      <inkml:brushProperty name="width" value="0.05292" units="cm"/>
      <inkml:brushProperty name="height" value="0.05292" units="cm"/>
      <inkml:brushProperty name="color" value="#FF0000"/>
    </inkml:brush>
  </inkml:definitions>
  <inkml:trace contextRef="#ctx0" brushRef="#br0">4034 5204 206 0,'0'0'1'0,"0"0"1"0,0 0-1 15,0 0 0-15,0 0 0 16,0 0 0-16,0 0 0 16,-7 0 0-16,7 0 3 15,0 0-2-15,0 0 4 16,2 7 1-16,-2-7 1 16,14 13 1-16,2-3 2 0,4-2-1 15,2 2 0-15,7-3-2 16,11 0 0-16,3-1-2 15,12 1-1-15,4-5-1 0,11 3-1 16,4-2 0-16,6-1 1 16,7-2-2-16,2 2 1 15,3-2 0-15,5 3 1 0,2-1-1 16,5 1 1-16,4-1-1 16,3 1 0-16,8-3-1 15,1 3 0-15,1-3 0 16,4 0 0-16,-6-3 0 0,5 0 1 15,0 1 1-15,-7-1 0 16,-2 3 0-16,-4-2 1 16,-3-1 1-16,-4 3-1 15,-5 0-1-15,-8 0-1 16,-6 0 0-16,-5 0 0 16,-8 0-1-16,-5 0 0 0,-7 0-1 15,-13 0 0-15,-7 0 0 16,-6 0 1-16,-11 0 0 15,-6 0 1-15,-4 0-2 0,-13 0-3 16,0 0-3-16,-13 0-5 16,-6-2-6-16,-9 2-16 15,-6 0-18-15,-14-2-25 16,-7 4-6-16</inkml:trace>
  <inkml:trace contextRef="#ctx0" brushRef="#br0" timeOffset="682.07">4056 5272 220 0,'0'0'1'0,"0"0"-1"0,20-6 1 0,-7 4-1 16,9-3 1-16,2 2 0 15,9-1-1-15,12 1 1 0,-1 1-1 16,11-1 3-16,7 1-1 15,5 2 2-15,6-3 3 16,6 0 2-16,1 3 1 0,9-2 2 16,5 2-1-16,3-2-2 15,5 2 2-15,8-3-3 16,1 3-2-16,6-2 0 16,7 2-3-16,0 0-1 0,5 0 1 15,-1-3-1-15,-4 3-1 16,7 0 0-16,1 0-1 15,-3 0 1-15,-10-2 0 16,3 2 0-16,-3 0-1 16,-11-3 1-16,1 3 0 0,-20 0 1 15,-9-2 0-15,-8 2-1 16,-8-3 1-16,-14 3 1 16,-15-3 1-16,-5 1-1 15,-13 0-2-15,-9 2-7 0,-8 0-10 16,-16-3-22-16,-6 6-27 15,-15-1-9-15</inkml:trace>
  <inkml:trace contextRef="#ctx0" brushRef="#br0" timeOffset="1282.56">4039 5571 188 0,'0'0'1'0,"0"0"2"16,10 0-1-16,2 0 0 15,8-3 2-15,8 1-2 16,4 0 1-16,10-1-1 0,5 1 2 15,10-3 1-15,11 2 1 16,4-1 2-16,6 1 2 16,10-2 2-16,1 0 0 0,10 0 1 15,14-2-1-15,-4 2-2 16,2-1-1-16,14-1-2 16,-4 0-1-16,6 2-2 15,10-1-1-15,-5 2-1 16,-3 1 0-16,0 3-1 0,6 0 0 15,-11 0 1-15,2 0-1 16,-9 0 0-16,-5 0 1 16,-3 0-1-16,-5 3 0 15,-10-1 1-15,-9-2 0 0,-7 2 0 16,-11 1-1-16,-12 0-2 16,-11-3-3-16,-14 0-9 15,-12 2-18-15,-18-2-22 0,0 0-16 16</inkml:trace>
  <inkml:trace contextRef="#ctx0" brushRef="#br0" timeOffset="1899.77">4068 5522 219 0,'0'0'1'0,"0"0"-1"0,0 0 0 15,0 0 0-15,8-5-1 16,2 2 2-16,2 0 0 16,11 1 2-16,2-3 1 15,12 5 0-15,2-2 3 0,19-1 0 16,9 1 2-16,3 2-1 16,14-3-1-16,8 3 2 15,4-2-2-15,9-4 0 16,20 4 1-16,-6-4 0 0,10 0-2 15,10-5 2-15,7 3-1 16,6-3-2-16,2 1 0 16,0-2-2-16,-2-1-1 15,-5 1-1-15,-1-3 0 0,-9 5-1 16,-13-1 0-16,-7 3-3 16,-13-2-14-16,-24 7-50 15,-1 3-3-15</inkml:trace>
  <inkml:trace contextRef="#ctx0" brushRef="#br0" timeOffset="12432.48">21248 7503 270 0,'0'0'5'0,"0"0"3"16,0 0 2-16,0 0 1 15,0 0 1-15,0 0 1 16,7 0-1-16,-7 0 0 16,0 0-4-16,0 0-1 15,0 0-3-15,0 0 0 0,0 0-1 16,2 8 2-16,-2-8 0 16,11 10 0-16,-4-6 2 15,5 2 1-15,13-2 0 16,5-1 0-16,7 1 0 0,16-4-1 15,9 0 0-15,13 0-1 16,14 0-1-16,11-4-2 16,6-2 0-16,11 2-1 15,7 0 0-15,5-2-1 0,5 1 0 16,-1 3 0-16,0-1 0 16,-4 1 0-16,-2 2-1 15,-5 0 1-15,-8 0-1 16,-10 5 1-16,-12-3-1 0,-5-2 0 15,-11 3 0-15,-17-1-1 16,-12 1 1-16,-10 0 1 16,-10-3-1-16,-6 0 0 0,-12 1 0 15,-9-1 0-15,0 0 0 16,0 0 1-16,0 0-1 16,0 0-1-16,-2 13-4 15,-5-10-4-15,-3 1-12 16,-8 8-34-16,-2-3-27 0,-7-3-5 15</inkml:trace>
  <inkml:trace contextRef="#ctx0" brushRef="#br0" timeOffset="13032.51">21459 7704 230 0,'0'0'6'0,"0"0"2"0,0 0 2 15,0 0 2-15,0 0 1 16,0 0 4-16,3 7 1 16,6-5 3-16,7-2-6 15,6 3-2-15,13 0 1 16,7-3-1-16,13 0-3 0,12 0-2 15,15 0-1-15,15-6 0 16,11-1 0-16,17 0 0 16,10 2 0-16,14-3 0 15,1 1-1-15,4 2-1 0,2 3-1 16,-13-1-2-16,-3 1 0 16,-16 2-1-16,-11 0-1 15,-15 0 1-15,-17 2-1 0,-14 1 0 16,-17-1 1-16,-10 1 2 15,-15-3 0-15,-7 2 0 16,-18-2 0-16,0 0 0 16,0 0 0-16,-13 0 0 0,1 0-1 15,0 0-1-15,-4 0-2 16,4 0-2-16,2 0-6 16,-2 0-11-16,2 0-62 15,10 0-2-15</inkml:trace>
  <inkml:trace contextRef="#ctx0" brushRef="#br0" timeOffset="14416.84">2155 8432 196 0,'0'0'4'0,"0"0"0"0,0 0 3 16,0 0 4-16,0 0 5 16,3-2 0-16,7 2 2 15,2 0 2-15,3 2-1 16,10 3-1-16,2-2-3 15,10 0-3-15,6-3-2 0,6 0-2 16,6 0-2-16,12 0 0 16,8 0-3-16,9 0 0 15,3-3 0-15,5-2-1 16,7 0 0-16,6 1-1 0,4 0 1 16,3 0-2-16,-2 1 1 15,3-2 0-15,4 0-1 16,-7 3 1-16,1-4-1 0,-6 4 0 15,-8 0 1-15,-5 2 0 16,-11 0-1-16,-5 0 0 16,-12 2 1-16,-7 3-1 15,-10-2 0-15,-12 1 1 16,-8 2 0-16,-7-4 0 0,-8 1-1 16,-12-3-6-16,0 0-11 15,-7 7-40-15,-10-2-17 16</inkml:trace>
  <inkml:trace contextRef="#ctx0" brushRef="#br0" timeOffset="15018.25">2141 8631 249 0,'0'0'2'0,"0"0"0"16,0 0 4-16,0 0 3 15,7 0 4-15,3 1 1 16,8-1 2-16,1 0 2 0,13 0 0 16,6 0 0-16,14 0 1 15,7-1-6-15,14-2-1 16,3-7-2-16,12 5-2 16,6-5-1-16,5 3-2 0,4-3-2 15,1 0 0-15,-3-3-1 16,-2 4 0-16,-7 2 0 15,-5-3 1-15,-11 2 0 0,-12 3 0 16,-9 3-1-16,-11-1 0 16,-11 3 0-16,-8 0 1 15,-9 3-2-15,-5 1 0 16,-11-4-3-16,2 18-6 0,-2-18-26 16,-9 14-45-16,9-14-3 15</inkml:trace>
  <inkml:trace contextRef="#ctx0" brushRef="#br0" timeOffset="16349.2">21238 7516 134 0,'0'0'8'0,"0"0"7"15,-13-8 4-15,13 8 3 16,-14-9 2-16,14 9 1 16,-20-11 0-16,20 11 1 15,-12-10-10-15,12 10-5 16,0 0-4-16,0 0-2 0,0 0-2 15,14-2 0-15,9 2-1 16,14 0 1-16,8 0 0 16,9-2 1-16,16-4-1 15,9 1 0-15,8-2 1 0,10-2-3 16,18-2 3-16,-3 2-1 16,12-4 0-16,12 3-1 15,4 3 1-15,3-1 1 16,6 1-2-16,-2-1 0 0,-6 6-1 15,6-1-1-15,-7 3 0 16,-6 0 0-16,-8-2 0 16,-4 2 0-16,-5 0 0 15,-15 2-1-15,-2 3 1 0,-19-5 0 16,-14 5 0-16,-15 1 1 16,-10-5 0-16,-14 2 1 15,-10 0 1-15,-9-3 0 0,-9 0 1 16,0 0-1-16,-7 7 1 15,-3-4-2-15,-5-1-5 16,1 3-8-16,-2 0-13 16,-6-5-44-16,2 5-8 15</inkml:trace>
  <inkml:trace contextRef="#ctx0" brushRef="#br0" timeOffset="17001.71">21814 7800 219 0,'0'0'2'0,"0"0"2"0,0 0 0 15,0 0 3-15,0-9 2 16,11 9 3-16,3-3 2 0,11 3 2 16,7 0-3-16,16 0-1 15,12 0 0-15,16 0-2 16,9 0-1-16,17 0-2 0,10 0-1 15,12 0-1-15,10-2 2 16,10-6-2-16,3 6 1 16,5-6 0-16,2 3-2 15,0 0 0-15,-7 0-1 0,-4 1 0 16,-7-4 1-16,-14 3-1 16,-12 2 2-16,-11-3-1 15,-9 3 0-15,-21-2 1 16,-14-1-1-16,-13 4 1 0,-7 0 0 15,-16 2-1-15,-3-3-1 16,-16 3 1-16,10 0-1 16,-10 0-1-16,0 0 0 0,-10 3-4 15,-3-3-5 1,13 0-12-16,-17 15-44 0,9-12-17 16</inkml:trace>
  <inkml:trace contextRef="#ctx0" brushRef="#br0" timeOffset="39066.23">21206 6528 123 0,'0'0'6'0,"0"0"0"0,0 0 0 16,0 0 1-16,-5-11 2 16,5 11 0-16,5-4 2 15,9 4-1-15,2 0-3 0,11 2-3 16,10 0 1-16,12 0-1 15,9 4-1-15,9-3-1 16,13-2-1-16,7 2 1 16,9 0-1-16,11-3 2 0,5 0-2 15,7 0 1-15,1 1 0 16,9-1-1-16,2 4 2 16,2-2-2-16,0 0 0 15,-1 1 0-15,3 3 0 0,-1-2-1 16,-3-1 0-16,-2 1 0 15,-7-1-1-15,-3 2 1 16,-4 0 1-16,-19-3 3 16,-6 1 5-16,-18-1 5 0,-13 0 5 15,-20-2 1-15,-5 0 0 16,-19-2 1-16,-15 2-3 16,0 0-1-16,0-12-4 15,-12 7-6-15,-6-1-7 16,-1 5-9-16,1-2-23 0,-3 3-38 15,2 0-4-15</inkml:trace>
  <inkml:trace contextRef="#ctx0" brushRef="#br0" timeOffset="41332.58">2967 7367 16 0,'0'0'0'0,"-9"-6"0"0,9 6-3 16,-17-7 1-16,-2 0-1 15,2 0 1-15,-7 2 2 16,-6-2 2-16,-4-1 3 0,-4 5 0 16,-4 1 4-16,-6 2 3 15,-1 0 3-15,-3 7-2 16,-3 3 0-16,1 0-3 16,-3 8 2-16,-3 0-1 15,0 1-3-15,3 3 0 16,0 3 0-16,2-1-1 0,1 1-2 15,1 3 0-15,3 0-1 16,8 3 0-16,0-4-3 16,4 5 0-16,4-2-2 0,6 5 0 15,7-6 1-15,-4 9-1 16,7 1-1-16,3-2 0 16,2 2-1-16,6-1-2 15,2 5-1-15,5-9 0 0,0 8-1 16,10-10 0-16,3 0-1 15,4-1 1-15,1-1 1 16,7-4 2-16,1-1 2 16,4 0 1-16,3-6 0 0,4 6 2 15,10-7 0-15,-2 0 0 16,4-4 0-16,1 1 2 16,3-2-2-16,-2-4 1 15,4 1 0-15,-2 0-1 16,-7-2 0-16,7 2 1 0,-5-3 2 15,5-1 0-15,5 0 2 16,1 2-1-16,1-4 1 16,2 2 0-16,3-5 0 0,-1-1-3 15,3 3 1-15,1-3-3 16,-6 0 0-16,7 0 0 16,-2 0 0-16,0-4 0 15,-2 1 1-15,-1-1-1 0,4-2 0 16,-3-1 0-16,-6-3 0 15,4 3 0-15,3-3 0 16,-3-3 1-16,1 3-1 16,-2 0-1-16,3 0 0 0,-8-4 0 15,3 4 1-15,-5-8-1 16,-9 6 1-16,4-6 0 16,-10 4-1-16,7-6 1 15,-10 0-1-15,5-5 2 0,-1 2-2 16,-7-2-2-16,1 2 1 15,-7-8 1-15,-3 2 0 16,-9-3 0-16,2-1 1 16,-15-1 2-16,-3-6 1 0,-9 4 1 15,0-4 3-15,-11 5 0 16,-7-7-1-16,0 5 0 16,-6-1 1-16,4 1-1 15,-13 6 0-15,4-5 1 0,-4 1 0 16,-6 1 0-16,1 4 0 15,-5-2 1-15,-3 8-2 16,-12-1 2-16,-5 2-4 0,-3 8-1 16,-6 0-2-16,-6 8-1 15,-5 0 0-15,-5 7 1 16,-8 0 1-16,4 0 3 16,-1 1 3-16,-1 5-1 15,4 1 1-15,-5 5-1 0,4-1 0 16,6 1 0-16,2 6-3 15,2 2-4-15,4-4-8 16,4 7-14-16,5 7-38 16,0-5-15-16</inkml:trace>
  <inkml:trace contextRef="#ctx0" brushRef="#br0" timeOffset="66984.28">9393 6393 91 0,'0'0'2'0,"5"0"-1"0,8 0 2 15,-3-2 2-15,10 2 3 16,4-2 0-16,6-1 3 16,2 3 1-16,4-2 1 0,6-1 0 15,-3 1 0-15,9-1 0 16,1 0-1-16,-2 2-1 15,11-2 0-15,-3 0-3 16,12 1 0-16,2-1 0 0,5-2-2 16,4 3 0-16,4 0-1 15,-1-2 0-15,8 3 0 16,6-2-1-16,-3 1 0 16,0-1-2-16,7 0 0 0,-5 1 0 15,7 0-2-15,-2 2 1 16,-1 0 1-16,6 0-2 15,-3 0 1-15,1-3 0 16,3 3 0-16,-6-2 0 0,5 2 1 16,6-3 1-16,-6 3 0 15,-5-2 1-15,3 2-1 16,-3-3 0-16,3 3 1 16,5 0-1-16,-5 0 0 0,-5 0-2 15,7 0 1-15,-4 0-1 16,-1 0 0-16,7 0 0 15,-8 0-1-15,-1 0 1 16,0 3 0-16,-3-1 0 0,3-2-1 16,4 0 1-16,-6 3 0 15,-1-3 0-15,1 0 1 16,0 0-1-16,1 0 0 16,5 0 0-16,-6 0 0 0,0 0 0 15,-1 2 0-15,0 1-1 16,1-1 0-16,3 0 0 15,-6 1 1-15,2 2-1 16,0-5 0-16,1 4 0 0,1 0 1 16,-1-2-1-16,-1-2 1 15,8 5-1-15,-2-5 0 16,-6 2 1-16,3 1-1 16,0-3 0-16,-1 2 1 0,8 1-1 15,-9-3 0-15,0 3 1 16,1-2-1-16,-1 2 1 15,2 0 0-15,3-1 0 16,-2 1-1-16,-3-1 1 16,2 1-1-16,0-1 1 0,2-2-1 15,3 2 0-15,-3-2 1 16,-1 0-1-16,-1 0 1 16,-1 0 0-16,1 0 1 0,0-2 0 15,-5-3 1-15,-1 3-1 16,-1-3 1-16,-3-2-1 15,3 1 1-15,-3-1-1 16,3 2 1-16,-2-1-1 0,-3 0-1 16,0 0 1-16,4 2-1 15,-6 1 0-15,3 1-1 16,1 2 1-16,0 0 0 16,0-3-1-16,0 3 0 0,-1 0 1 15,4 3-1-15,-3-1 0 16,0 1 0-16,5 1 1 15,-5 2-1-15,0-1 0 16,3 2 1-16,-2-2-1 0,4 5 0 16,0-6 1-16,3 4-1 15,3-3 0-15,1 2 1 16,-3 1-1-16,8-6 0 16,-1 1 0-16,3 2 0 15,4-3 0-15,-4 3 0 0,2-2 1 16,3-3-1-16,-1 0-1 15,-1 0 1-15,8 0 0 16,-8 0 0-16,3 0 0 0,-3 0 0 16,-3 0 0-16,4 0 0 15,-3 0 0-15,-5-3 0 16,-2 3 0-16,-4 0-1 16,-4 0 1-16,-6 0-1 0,3 0 1 15,-11 0-1-15,-8-2 2 16,-5-1-2-16,-3 3 1 15,-15 0 0-15,-4-2 1 16,-8 2-2-16,-8 0 1 16,-5 0-4-16,-9 0-8 0,-13 0-25 15,7 2-33-15,-7-2-5 16</inkml:trace>
  <inkml:trace contextRef="#ctx0" brushRef="#br0" timeOffset="68356.49">21340 6505 88 0,'0'0'6'0,"0"0"6"16,-3-13 3-16,3 13 1 15,-4-14 3-15,4 14 1 16,-8-15-1-16,8 15 1 0,-15-15-5 16,5 13-6-16,-5-2-4 15,-2 4-2-15,-6 0-1 16,1 0-1-16,-6 6 0 15,1 2-2-15,1-1 2 16,-2 2-1-16,1 3 0 0,2-1 0 16,2-1 0-16,1 4-1 15,4 2-2-15,3 3 1 16,1 6 0-16,6 3 0 16,5 4 0-16,3 2-2 0,0 4 2 15,11 4-1-15,-2 5 1 16,4 0 1-16,-1 0-2 15,4 5 0-15,-4-6 1 16,-3 7-3-16,4-4 3 0,-8 1-1 16,2 5-1-16,-4-5 1 15,-3-2 2-15,0-3 0 16,-3 5 2-16,-1-8 0 16,-4 0 1-16,-2-5 1 0,3-5 2 15,-1 1-2-15,1-6 2 16,-1 0-2-16,-2-6 1 15,5-2 0-15,-2-2-1 16,2-2 1-16,0-6-2 0,0 0 0 16,5-9 1-16,-5 9 1 15,5-9 0-15,0 0-1 16,0 0 0-16,0 0 1 16,0 0-1-16,10 0-1 0,-10 0 0 15,17-4-1-15,-7 1-1 16,6-2 0-16,-4 2 0 15,3 3 0-15,2-3-1 16,1 3 1-16,-2 0-1 0,9 6-9 16,-2 2-30-16,7-2-22 15</inkml:trace>
  <inkml:trace contextRef="#ctx0" brushRef="#br0" timeOffset="69316.32">23876 6554 87 0,'13'0'8'0,"2"-1"7"16,7 1 3-16,6-6 2 15,7 1 3-15,-1-5 2 16,11 3 1-16,0-1 1 0,-8-4-9 16,-3 4-3-16,-1 1-2 15,-6 2-4-15,-2 0-1 16,-2 0-2-16,-10 0 0 16,1 5-2-16,-2-3 0 0,-1 3-2 15,-11 0-1-15,10 3-1 16,-10-3 0-16,4 20-1 15,-4-3 0-15,0 5-1 16,-2 10 0-16,-3 14 1 16,-2 3 0-16,-6 8-1 0,3 8 0 15,0 6 0-15,-2 3 0 16,2 2 1-16,2-3 1 16,1 2 0-16,4-6 1 15,1-2 2-15,2-6-2 0,0-1 1 16,0-6 0-16,0-1 0 15,5-7-1-15,-5-3 0 16,2-7 0-16,-2 0 0 16,2-6 0-16,-2-3 1 0,0-3-1 15,0-3 1-15,-4-4 1 16,-1-2 0-16,-5-1 1 16,0-2 0-16,-7-3 1 0,-6-5-1 15,-2 4 0-15,-5-6-1 16,-4 0-7-16,-6-2-14 15,-4 3-49-15,6 2-7 16</inkml:trace>
  <inkml:trace contextRef="#ctx0" brushRef="#br0" timeOffset="75350.28">1658 6557 19 0,'0'0'1'0,"0"0"1"15,0 0 1-15,0 0 5 16,0 0 5-16,5 0 3 0,-5 0 3 15,11 0 0-15,-1-3 3 16,-1-1-2-16,7 1 0 16,-2-2-5-16,4-1-4 0,1 5-2 15,6-6-2-15,0 1 0 16,7 1-2-16,-4-2 1 16,9 0 0-16,2 1-2 0,2-1 0 15,3 2 2-15,-2-2-2 16,8-1 0-16,-5 1 0 15,4 3 0-15,-3-5 1 16,-4 1-1-16,8 4 0 16,-9-3 0-16,10-1 2 0,-2 3-1 15,3-2 1-15,-3 2 0 16,1-5 0-16,5 5 2 16,0-2 1-16,1-4-1 15,4 4-1-15,-3 0 0 16,5 2-1-16,-4-2-1 0,6 2 0 15,-2-1-3-15,0 4 0 16,1 0 0-16,-6-1-2 16,3 3 0-16,-1-2 1 0,-1 2 1 15,1 0-2-15,-4 0 0 16,1 0 1-16,2 0-1 16,-1 5 0-16,0-1 1 0,-7 4-1 15,2 0 0-15,-4 4 1 16,-4-3-1-16,-4 4 0 15,-5-1 0-15,0 3 1 16,-6-2-1-16,1 2 0 16,-2 0 0-16,-1 1 0 0,-3 0 0 15,4 1 0-15,-8-3 0 16,5 3 0-16,-7 4 0 16,3-4-1-16,0 6 0 15,-5-6 0-15,0 5 0 16,-7-2-2-16,3 2 3 0,-6-4-2 15,1 3 1-15,-7-3 0 16,3 0 0-16,-3-1 1 16,2 1 0-16,-2-2-1 0,0 2 1 15,0-4 0-15,3-1 0 16,-3 2 0-16,0 0 0 16,0-2-1-16,0-1 1 15,0-3 0-15,0 1 0 0,0 3 0 16,-3-3 0-16,-2 0 0 15,3-3 0-15,-3 5 1 16,-5-3-1-16,2-1-1 16,1 3 2-16,-3-1-2 0,2-3 1 15,8-7 1-15,-16 18-2 16,16-18 1-16,-11 15 0 16,11-15 1-16,-12 16-1 15,12-16 0-15,-10 16 0 0,10-16 0 16,-10 14 0-16,10-14 0 15,-10 18 0-15,10-18 0 16,-9 12 0-16,9-12 0 16,-11 15 0-16,11-15 0 0,-12 12 0 15,12-12 0-15,-8 13 1 16,8-13-1-16,-10 10 0 16,10-10 1-16,-12 12-1 0,12-12 0 15,-12 8 1-15,12-8-1 16,-18 7 1-16,9-2-1 15,0 0 2-15,-3-3-2 16,3 4 0-16,-4-4 0 0,1 0 0 16,-4 1 0-16,4-1 1 15,-6 1-1-15,2-3 0 16,-2 5 0-16,1-5 2 16,-3 2-2-16,-1 4 1 0,-3-2 0 15,-1 3 0 1,-4-4 0-16,-1 5 0 0,-3-4 0 15,-4 4-1-15,-1 0 1 16,-1-4-1-16,2 4 0 16,-3-4 0-16,-3 2 0 0,2 1 0 15,1-2 0-15,0 2 0 16,-2-1 0-16,0-2 0 16,-6 4 0-16,4-4 0 15,-4 3 0-15,-2 1 0 0,4-3 0 16,-5 0 0-16,2 1 0 15,-1-2 1-15,4-1-1 16,0-1 0-16,3 1 0 0,2-3 0 16,-1 2 0-16,2-2 0 15,-3 0 0-15,6 0 0 16,-5 0 0-16,0 0 0 16,2 0-1-16,-2-2 1 15,4 2-1-15,-1-3 1 0,2 1-1 16,2-1 1-16,0 0 0 15,3-1 0-15,0 1-1 16,2-2 1-16,0 3 0 16,0-3 0-16,-2-1 0 0,7 2 0 15,-2 0 1-15,-1-2-1 16,3 1 0-16,0 1 0 16,3-4 0-16,0 0 1 0,-3 3-1 15,2-2 1-15,-1-3-1 16,-3-2 0-16,4 2 0 15,-2-2 0-15,3-1 0 16,-3-2 0-16,5 1-1 0,0-1 1 16,3-1 1-16,-3 2 0 15,5-4 0-15,-5 4 0 16,6-4 0-16,-2 0 0 16,4-1 0-16,-1 2 2 15,4-5-1-15,1 1 0 0,-2 2 1 16,3-2-1-16,-1 0 2 15,4 1-2-15,1-3 1 16,1 4-1-16,-3-2 0 0,5 2 0 16,0-1-1-16,0 0-1 15,7 1 0-15,-4-1 0 16,4 0 0-16,2 0 0 16,2 1-1-16,1-1 1 0,0 0 0 15,6 0-1-15,2 0 1 16,4 0-1-16,1 0 1 15,5 3-1-15,5-5 1 16,5 4-1-16,0-1 1 16,4 1 0-16,4 1-1 0,2 2 1 15,1-3 0-15,6 4 0 16,-2-1 0-16,5 3-1 16,0-1 1-16,7 1 0 0,-3 0 0 15,5 2 0-15,4-5 0 16,1 5 0-16,6-2 1 15,1 2 0-15,7 0 0 16,-4 2-2-16,4 5-8 0,-10 11-60 16,2-8-4-16</inkml:trace>
  <inkml:trace contextRef="#ctx0" brushRef="#br0" timeOffset="78818.13">1231 6943 293 0,'0'0'8'0,"0"0"4"0,0 0 3 16,-10-12 2-16,10 12 3 15,-4-13 1-15,4 13-1 0,-9-12 0 16,9 12-8-16,0 0-3 15,0 0-4-15,6 0-3 16,3 5-1-16,4 7-1 0,2 1 0 16,4 4 0-16,2 1 0 15,4-1 0-15,-3 1 0 16,2-7 0-16,1-3 1 16,3-8 0-16,-1-3 2 15,6-16-1-15,6-16 1 0,11-15 1 16,17-14 0-16,25-18-3 15,19-12-78-15,31-20-4 16</inkml:trace>
  <inkml:trace contextRef="#ctx0" brushRef="#br0" timeOffset="80332.78">9471 7399 301 0,'0'0'4'0,"0"0"1"16,-11 0 1-16,11 0 1 15,0 0 1-15,0 0 2 16,0 0 1-16,5 3 2 15,18 2-2-15,6-3 0 0,17 3-2 16,8 0 1-16,18-2-2 16,12-1-2-16,11-2-1 15,7 0-1-15,4 0-1 16,9-2 0-16,-3-1-2 0,2-2 1 16,-5-2 1-16,-5 2-1 15,-1 0 0-15,-9 0 1 16,-8-1-1-16,-8 2 1 15,-9-4-1-15,-16 6 0 0,-11-1 0 16,-10 3 0-16,-12 0 0 16,-20 0 0-16,0 0 0 15,-2 3 0-15,-23-1 0 16,-8 3-2-16,-6 1 0 0,-13 1 0 16,-13-2-2-16,-7 0 0 15,-8 2 0-15,-7 3 1 16,-5-2-1-16,-2 1 0 0,-3 2 1 15,0-4 0-15,5 2 0 16,3-4 1-16,9 5 0 16,6-2-1-16,12-3 1 15,9 0 0-15,9 0 0 16,9-3 0-16,10 1 0 0,7-1-2 16,11-2 1-16,7 0-1 15,0 0 1-15,7 8 0 16,16-3 1-16,12-2-1 15,10-2 1-15,17 5 1 0,10-5 1 16,13-1-1-16,11 0 0 16,8 0 0-16,4-1 0 15,0-2 0-15,0-1-1 16,-7-2 1-16,-9 4 1 0,-7-1-1 16,-11 1 1-16,-14-1-1 15,-12 3 1-15,-14 0 0 16,-9 0 0-16,-13 0 0 15,-12 0-1-15,-7 13-3 0,-18-9-10 16,-10 6-67-16,-17 8-1 16</inkml:trace>
  <inkml:trace contextRef="#ctx0" brushRef="#br0" timeOffset="85700.25">20949 7597 283 0,'0'0'5'0,"0"0"5"0,0 0 1 16,0 0 3-16,0 0-1 15,0 0 0-15,0 0 3 16,0 0 4-16,0 0-6 0,18 6-4 15,7-4-2-15,10 3-1 16,9 0 0-16,13 2 0 16,8-1-1-16,13 1-2 15,0-3-1-15,7 0 0 0,-2-3-1 16,-9-1 0-16,-5 0 0 16,-12 0 0-16,-7 0-1 15,-15 0 0-15,-10 0 0 16,-25 0-2-16,0 0-2 0,-7 9 0 15,-16-8-1-15,-7 4 0 16,-9-3 0-16,-6 6-1 16,-2-3 2-16,-8 0-2 0,-2 2 4 15,-1-1 0-15,4 1 1 16,7 0 0-16,4 0 2 16,17-1 0-16,10 2 1 15,16-8 1-15,30 9-1 16,19-7 1-16,24-2 0 0,19 0-7 15,7-7-72-15,23 0-3 16</inkml:trace>
  <inkml:trace contextRef="#ctx0" brushRef="#br0" timeOffset="97566.66">12879 10781 224 0,'0'0'5'0,"0"0"1"16,0 0 6-16,0 0 0 16,0 0 2-16,0 0 1 15,0 0-2-15,0 0-1 0,0 0-2 16,11 2-3-16,-2-2-4 16,2 0-1-16,11 0-2 15,3 0 1-15,9 0 2 16,1 0-1-16,13 0 0 0,8 0 0 15,12 0 0-15,4 0 0 16,10 0 0-16,4-2 0 16,9 2-1-16,12-3 0 15,-1 3-1-15,6-2 1 16,5 0 0-16,5 2 0 0,7 0 0 16,11-3-1-16,1 3 1 15,-2 0 0-15,15-3-1 16,3 3 1-16,7-2 0 15,3 2 1-15,3 0-2 0,7 0 0 16,5 0 1-16,6 0 1 16,1 0-2-16,2 0 1 15,6 0-1-15,9 0 0 0,-2 0 1 16,7 0-1-16,-5 0 1 16,0 0-1-16,8 0 0 15,-3 0 1-15,1 0 0 16,-3 0 0-16,-4 0 0 0,-3 2 1 15,-1 1-1-15,-2-3 1 16,-10 3 1-16,-8-1-2 16,-8 0 0-16,-6 1 1 15,-15-1-1-15,-9 1 0 16,-10 0 0-16,-14 1 1 0,-12-1-1 16,-13 0 0-16,-16 1 0 15,-19-4 0-15,-12 3-3 16,-15-3-6-16,-16 0-10 15,-16 0-24-15,-16 0-31 0,-11 0-4 16</inkml:trace>
  <inkml:trace contextRef="#ctx0" brushRef="#br0" timeOffset="98366.35">13065 11031 74 0,'0'0'3'0,"21"0"4"16,1 0 4-16,15 0 3 15,18-3 3-15,15-1 0 0,12-6 2 16,22 4 0-16,15-6-2 16,5 5-3-16,13-6-2 15,5 6-3-15,0-5-3 0,17 4-1 16,4 3 0-16,12-2-2 16,8 4 0-16,11-5-1 15,-1 6 0-15,21-3-1 16,5 4 2-16,10-5-2 15,4 3 0-15,6 3 0 0,2-2-1 16,7-1 0-16,10 3 1 16,-3-3-1-16,-7 3 0 15,4-1 2-15,-2 1 3 16,-9 0 3-16,0 0 2 16,-8-3 0-16,-10 3 3 0,-16 0 1 15,-8 0 0-15,-23-3-1 16,-17 3-3-16,-20 0-1 15,-19 0-1-15,-19 0-3 0,-21 0-1 16,-15 0-1-16,-13 0-2 16,-15 3-3-16,-15-3-15 15,-22 0-53-15,0 0-4 16</inkml:trace>
  <inkml:trace contextRef="#ctx0" brushRef="#br0" timeOffset="117849.28">13533 9612 154 0,'0'0'2'15,"-8"-8"0"-15,-1 3 2 0,-3 3 0 16,-6-3 3-16,-5 2 0 15,-4-2 1-15,-8 5 0 16,-5 3-2-16,-1 7-1 0,-9 2 0 16,2 3-3-16,-4-1 0 15,-3 9 1-15,1-6-3 16,-1 8 0-16,1 3 0 16,-1-2 0-16,5 4 1 15,-2-5 1-15,-5 10 0 16,9-8 2-16,-3 11-1 0,8-7 0 15,1 4 1-15,8 5-1 16,-1-5-1-16,9 6-1 16,7-3-1-16,4 4 0 0,5-5-1 15,2 5 1-15,6 2 0 16,2-1 0-16,2-1 0 16,8-3 1-16,1 3-1 0,5-2 1 15,2 6-1-15,5-13 0 16,-2 0 0-16,12-1 1 15,7-3 0-15,-1 1 1 16,8-5 0-16,6 0 0 16,4-5 0-16,3 0 0 0,7-2 1 15,2-1 0-15,-2-5-1 16,10 2-1-16,3-1 1 16,4-1 1-16,3 0 0 15,5-2 2-15,3 4-1 16,6-6 0-16,14 3 1 0,-3-4 0 15,3-2-1-15,9 3 0 16,10-3-1-16,-5 0-1 16,13-3 0-16,-1-2 0 0,5 2 0 15,-1-2-1-15,7 0 0 16,-1 0 0-16,3 0 1 16,0-2-1-16,3 0-1 0,2-1 1 15,3 3-1-15,6-5 0 16,1 3 1-16,3-4-1 15,3 2 0-15,4-4 1 16,3 3-1-16,2-5 1 0,2-2-1 16,3 0 1-16,8-1-1 15,-11 1 2-15,0 2 0 16,3-5 1-16,0 2 1 16,-5 1 0-16,-3 2 0 15,-2-2 1-15,-5 2 0 16,2-2-2-16,-10 2 0 0,1-3 0 15,-8 4-3-15,-12-2 0 16,-6 1-4-16,-12 1-9 16,-12 2-31-16,-17-2-26 0,-14 2-3 15</inkml:trace>
  <inkml:trace contextRef="#ctx0" brushRef="#br0" timeOffset="118849.58">13173 9760 292 0,'0'0'1'0,"4"-13"1"15,11 6 0-15,5-2 0 16,10-1 1-16,5-4-1 0,12 3 1 15,13-4 0-15,5 5-1 16,9 7 0-16,8 1-1 16,8 2 0-16,6 0 0 0,6 0 0 15,8 2 0-15,3 1 1 16,13-3-1-16,10 0-1 16,0 0 1-16,4-3-1 15,18-2 1-15,1 0-1 16,11-2 1-16,9 0-1 0,-3 0 0 15,3 1 1-15,5-1-1 16,7 4 0-16,-3-1 0 16,-1 0 1-16,10 0 0 0,1 4-1 15,8-2 1-15,6-1 0 16,2 3-1-16,-6-3 1 16,9 1 0-16,1 0-1 15,-4 2 0-15,-4-3 0 16,-8 3 1-16,-11-2-1 0,-5 2 0 15,1 0 0-15,-13-3 0 16,-6 3 2-16,-8-2 1 16,-6 2-1-16,-8-3 2 0,1 3-1 15,-13 0 1-15,-2 0 0 16,-12 0-1-16,-4 0-1 16,-14 5-1-16,-7 0 0 15,-6 0 0-15,-12 5 1 16,-6 0-2-16,-8 2 0 0,-6 1 0 15,-7 1-2-15,-2 4 1 16,-7-1 0-16,-4 8 0 16,-4 0 0-16,-6 7-1 0,-4 0 1 15,-6 8-1-15,-9 1 1 16,-3 4 0-16,-3 4 1 16,-4-1-1-16,-8 4 1 15,-3 3 0-15,-5-5 0 16,-2 6 0-16,-2 1 1 0,0 0 0 15,2 3 0-15,0-1-2 16,-2-3-3-16,14 2-6 16,4-4-15-16,4-2-31 0,4-2-15 15</inkml:trace>
  <inkml:trace contextRef="#ctx0" brushRef="#br0" timeOffset="118967.14">21198 11039 289 0,'-15'2'1'0,"-19"0"1"0,-24 6-2 0,-24-1-21 16,-20 6-39-16,-40-3-3 16</inkml:trace>
  <inkml:trace contextRef="#ctx0" brushRef="#br0" timeOffset="119853.7">1748 11821 268 0,'0'0'0'16,"20"5"0"-16,7-5-1 0,3 5 1 15,27 1 0-15,12-4 1 16,21 2-1-16,17-1 1 15,27-1 1-15,15-2 0 16,23-2 0-16,22-3 1 0,12-3-2 16,8-2 1-16,21-1 0 15,16-2-1-15,10-2 0 16,5 5 0-16,15-2 2 16,2-1 3-16,25 3 0 15,5-3 1-15,11 2 1 16,19 4 0-16,-1-4 0 0,16-3 1 15,-3 3-2-15,11-1-2 16,-9 2-1-16,4 0-5 16,-14 9-11-16,-14 1-31 0,-17 0-25 15,-18 4-4-15</inkml:trace>
  <inkml:trace contextRef="#ctx0" brushRef="#br0" timeOffset="126899.98">17466 12909 129 0,'0'0'7'0,"0"0"0"16,0 0-2-16,0 0-1 15,0 0 6-15,0 0 0 0,0 0 3 16,7 0-1-16,9 0-2 16,11 0-1-16,12 0 3 15,7 0 0-15,16 0-3 0,5 0-3 16,7 0-1-16,13 0 0 16,4 0-2-16,14 0-2 15,7 0 0-15,8 0 0 16,-1 2 0-16,20 1-1 0,5-1 1 15,5 1-1-15,8-1 1 16,4 0-1-16,11 1 1 16,1 2 1-16,17-3-1 15,-7 1 0-15,4 2 0 16,9-3 0-16,10 3 0 0,-2 0-1 16,7 3 1-16,-5-1 1 15,0 1 1-15,5 5 1 16,1 1 1-16,-8 1 0 15,-15 2 1-15,-6 3 0 0,-8-3 1 16,-14 2-3-16,-14-1 0 16,-18 0 0-16,-16-4-1 15,-17-3 0-15,-17-4 2 0,-24 0-3 16,-16-4-9-16,-16-3-26 16,-11 0-34-16,-24-5-5 15</inkml:trace>
  <inkml:trace contextRef="#ctx0" brushRef="#br0" timeOffset="127501.42">17275 12797 146 0,'0'0'3'0,"0"0"6"0,5-2 3 0,5 2 3 16,9-4 2-16,9 3 3 16,9-2 3-16,23 0 1 15,15 3-1-15,17-4-5 16,17 2-2-16,28-4-4 15,14 4-1-15,15-3-2 0,16 2-4 16,11 1-2-16,7 2 1 16,14 0-3-16,4 0 1 15,-2 0-1-15,5 0 1 16,-2 0 0-16,2 0 0 0,-5 0 1 16,0 0 0-16,-14 0 0 15,-11 0-1-15,-10 0 1 16,-17 0 0-16,-17 0-2 15,-25 0 1-15,-26 0-1 0,-21 0 1 16,-23 0-1-16,-20 0-1 16,-32 0-3-16,0 0-4 15,-30-2-12-15,-14 2-34 0,-18 0-22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3:07:07.776"/>
    </inkml:context>
    <inkml:brush xml:id="br0">
      <inkml:brushProperty name="width" value="0.05292" units="cm"/>
      <inkml:brushProperty name="height" value="0.05292" units="cm"/>
      <inkml:brushProperty name="color" value="#FF0000"/>
    </inkml:brush>
  </inkml:definitions>
  <inkml:trace contextRef="#ctx0" brushRef="#br0">11485 4379 311 0,'0'0'5'0,"0"0"1"0,0 0 3 15,0 0 4-15,0-8 3 16,0 8 3-16,10-17 2 15,1 5 1-15,3-5-3 16,4-7-1-16,9-7-1 16,3-8-4-16,12-8-3 0,2-8-1 15,11-4-6-15,10-8-3 16,-1-2 0-16,7-1 0 16,0-2 0-16,-4 3 0 15,-2 3 0-15,-8 8 0 16,-5 5 0-16,-10 9 0 0,-9 8 0 15,-6 8 0-15,-12 6 0 16,-5 9 0-16,-10 13 0 16,0-9 0-16,-7 11 0 0,-10 11 0 15,2 6 0-15,-10 4-10 16,2 2-53-16,-7 6-26 16,0 8-2-16</inkml:trace>
  <inkml:trace contextRef="#ctx0" brushRef="#br0" timeOffset="468.61">11577 4496 249 0,'0'0'5'0,"0"0"5"0,0 0 1 15,0 0 6-15,4-5 1 0,-4 5 3 16,14-15 1-16,-2 3 2 16,4-5-3-16,5-3-4 15,4-8-2-15,5-4-1 16,10-7-3-16,5-5-2 0,4-6 0 15,6-7-1-15,2-3-1 16,0-2 0-16,3-1-2 16,0 3-1-16,-3-1 0 15,-5 4-1-15,0 3-3 16,-8 4 0-16,-1 6 0 0,-6 5 0 16,-9 4 0-16,-1 7 0 15,-10 9 0-15,-4 6 0 16,-13 13 0-16,7-9 0 0,-7 9 0 15,-7 9 0-15,-4 5 0 16,-3 4 0-16,-4 7-16 16,-3 13-59-16,0-8-12 15</inkml:trace>
  <inkml:trace contextRef="#ctx0" brushRef="#br0" timeOffset="1083.41">11533 3992 322 0,'0'0'7'0,"0"-8"4"0,0 8 3 16,-4-16 3-16,4 4 2 0,-2-1 0 16,0 4 0-16,2-2 0 15,0 11-7-15,0 0-3 16,0 0-3-16,2 18-2 15,0 9-1-15,2 8-2 0,-4 7 1 16,0 5 0-16,0 5-1 16,0 0 0-16,-8 0-1 15,3-5 0-15,-5-6 1 16,3-3-1-16,-6-5 0 16,6-8-1-16,2-3 1 15,3-8 0-15,-1-4 0 0,3-10 0 16,5 10 0-16,7-10 1 15,8-6-1-15,-1-4 2 16,15-5-1-16,5-6 2 0,8-4 1 16,10-4 0-16,8 0 1 15,8-7-2-15,1-1-3 16,-3 3 0-16,2-1 0 0,-6 3 0 16,-10 5 0-16,-15 7 0 15,-7 2 0-15,-10 7 0 16,-10 3 0-16,-5 2 0 15,-10 6 0-15,0 0 0 0,0 0 0 16,-10 0-15-16,10 0-71 16,-10 7-1-16</inkml:trace>
  <inkml:trace contextRef="#ctx0" brushRef="#br0" timeOffset="5870.91">4856 12153 260 0,'0'0'4'15,"0"0"-1"-15,0 0-1 16,0 0 1-16,-4-7 0 0,4 7 2 16,0 0-1-16,9-7 1 15,-2 7 1-15,7-3-2 16,-2 3 3-16,5 0 0 0,0 0 1 15,8 0-1-15,3 3 1 16,4-1 0-16,5 3-1 16,11 0-1-16,3 0-1 15,6 0 1-15,10-2-2 16,6-2 0-16,6-1 0 0,6 3-1 16,4-3 0-16,3 0 0 15,3 0-1-15,6-3 2 16,4 3 0-16,1-1-1 0,9-2 1 15,0 3 0-15,-2-3-1 16,11 1 1-16,1-1-2 16,5 1 1-16,-1-2-2 15,2 3 1-15,3-2 0 16,6 1-1-16,4 0 1 0,-3-4-1 16,6 1 1-16,2 0-1 15,3 0 1-15,2-2 0 16,-1-1-2-16,2 1 1 15,-3 2 0-15,-1 1 0 0,-7 1 0 16,0 0-1-16,-8 0 2 16,-1 3-2-16,-6 0 1 15,-10 0 1-15,-5 3-1 0,-9 3 1 16,-3-2 1-16,-13 3 0 16,-7-2 0-16,-10 3 1 15,-7-1-1-15,-13-2 1 16,-8-2 0-16,-9-1-1 0,-5 3 1 15,-10-5 0-15,-4 3 0 16,-8-3 0-16,-8 0 0 16,0 0-1-16,0 0 0 15,0 0-4-15,0 0-6 16,0 0-17-16,0 0-57 16,-4-8-3-16</inkml:trace>
  <inkml:trace contextRef="#ctx0" brushRef="#br0" timeOffset="7999.83">22905 3348 267 0,'0'0'8'0,"0"0"4"0,0 0 4 16,0 0 0-16,0 0 4 16,0 0 2-16,10-11 3 15,-10 11 0-15,9-16-5 16,0 7-4-16,0-7-2 15,3-5-1-15,6-6-1 0,3-6-2 16,4-5-1-16,1-3-3 16,10-8-6-16,3-6 0 15,3-2 0-15,3-2 0 16,0-1 0-16,-4 3 0 16,0 3 0-16,-6 7 0 0,-6 0 0 15,-4 12 0-15,-13 5 0 16,0 8 0-16,-3 7 0 15,-5 5 0-15,-4 10 0 0,3-12 0 16,-3 12 0-16,0 0 0 16,0 14 0-16,0 2 0 15,-3 1 0-15,-1 12 0 0,-5-1-16 16,-3 10-69-16,-2 6-1 16</inkml:trace>
  <inkml:trace contextRef="#ctx0" brushRef="#br0" timeOffset="8399.43">22997 3357 287 0,'0'0'10'0,"0"0"1"15,0 0 7-15,0 0 0 16,10-11 4-16,-3 2 3 0,4-7-1 16,1-1 2-16,6-8-8 15,-2-2-2-15,9-6-3 16,1-2-3-16,6-5-2 16,-2-6-3-16,2 2-5 0,0 3 0 15,0 1 0-15,-4 2 0 16,2 5 0-16,-8 7 0 15,-6 1 0-15,-2 7 0 16,-4 6 0-16,-5 3 0 0,-5 9 0 16,7-16 0-16,-7 16 0 15,0 0 0-15,0 0 0 16,0 0 0-16,-12 11 0 16,5-6-2-16,-6 7-38 0,9 5-46 15,-14 0-4-15</inkml:trace>
  <inkml:trace contextRef="#ctx0" brushRef="#br0" timeOffset="8949.42">22960 2930 342 0,'0'0'7'0,"0"0"2"0,0-11 4 16,0 11 1-16,0 0 1 16,0-17-2-16,0 17 1 15,0 0 0-15,0 0-5 0,0 0-3 16,7 18-2-16,-7 0-2 15,3 4-1-15,-3 8 1 16,0 4 0-16,0 6 0 16,-3 0-1-16,-1 2 1 0,-1 3 0 15,-3-6-1-15,3-2 1 16,0-5-1-16,-2-2 0 16,2-5-1-16,1-10 2 0,4-2-1 15,0-13 1-15,14 9 0 16,-2-9 2-16,8-2 0 15,5-11 1-15,7-1 0 16,3-2 2-16,4-3-7 0,4-6 0 16,4 2 0-16,-2-2 0 15,-3 1 0-15,0 1 0 16,-2 4 0-16,-7 2 0 16,-6-1 0-16,-5 6 0 15,-7 4 0-15,-3 3 0 0,-12 5 0 16,13-5 0-16,-13 5 0 15,0 0 0-15,0 0 0 16,3 10 0-16,13-5-72 16,-16-5-16-16</inkml:trace>
  <inkml:trace contextRef="#ctx0" brushRef="#br0" timeOffset="10716.7">18711 3643 223 0,'0'0'10'0,"0"0"7"15,0 0 2-15,0 0 5 16,-2-6 1-16,2-4 3 0,5-3 2 15,4-12 3-15,9-4-9 16,6-14-6-16,10-6-2 16,0-13-3-16,8-5-2 0,8-5-3 15,2-4 0-15,0 4-4 16,-4 5-4-16,1 7 0 16,-12 8 0-16,-5 14 0 15,-4 7 0-15,-11 11 0 16,-5 8 0-16,-12 12 0 15,0 0 0-15,0 0 0 0,0 7 0 16,-7 13 0-16,-5 2-8 16,-1 10-38-16,-6 8-40 15,-1 10-1-15</inkml:trace>
  <inkml:trace contextRef="#ctx0" brushRef="#br0" timeOffset="10999.97">18795 3688 344 0,'0'0'7'0,"0"-10"4"16,4 3 3-16,0-7 1 0,4-4 0 16,1-4 2-16,9-11 1 15,1-2 1-15,6-4-7 16,5-5-3-16,-1-1-3 0,4-3 0 15,-3 2-1-15,2-2-1 16,-7 9-2-16,-4 4 0 16,-3 6-1-16,-7 6-1 15,-1 6-1-15,-8 4-3 0,-2 13-8 16,0 0-20-16,-20 5-50 16,13 11-2-16</inkml:trace>
  <inkml:trace contextRef="#ctx0" brushRef="#br0" timeOffset="11400.57">18709 3357 432 0,'0'0'3'0,"0"0"2"15,5-13 0-15,-5 13 1 16,7-12 1-16,-7 12 1 0,5-15 0 16,-5 15 0-16,0 0-3 15,9 4-1-15,-5 17 0 16,-2 6-2-16,-2 7-2 0,0 9 1 16,0 1-1-16,-2 5 0 15,-4-1 0-15,1-6 0 16,-2-5-1-16,2-7 1 15,3-9 1-15,-1-4 2 16,3-6-1-16,0-11 2 0,12 3 0 16,6-9-4-16,12-9 0 15,7-3 0-15,7-13 0 16,14-1 0-16,1-5 0 16,8-1 0-16,6-1 0 0,-1 7 0 15,-1-2-76-15,-13 3-11 16</inkml:trace>
  <inkml:trace contextRef="#ctx0" brushRef="#br0" timeOffset="41183.4">13299 8207 352 0,'0'0'4'0,"0"0"5"0,0 0-1 0,0 0 2 15,0 0-1-15,0 0 1 16,0 0 0-16,0 0 0 16,0 0-4-16,8 0-2 0,-8 0-1 15,15 12 0-15,-5-5-2 16,2 6 2-16,1-3-1 15,3 4 0-15,-1 2-1 16,0-4 1-16,3 3-1 16,-3-8 1-16,0 1-1 0,-1-5 3 15,2-3 0-15,1-8 1 16,3-9 0-16,3-8 2 16,4-12 1-16,10-11 0 15,7-9 0-15,13-9-2 0,3-6-3 16,10-8-3-16,0 1 0 15,2 2 0-15,-1 5 0 16,-9 5 0-16,-7 11 0 0,-9 6 0 16,-7 11 0-16,-11 9 0 15,-12 5 0-15,-3 8 0 16,-1 7 0-16,-12 10 0 16,8-13 0-16,-8 13 0 0,0 0 0 15,0 0 0-15,0 0 0 16,0 0 0-16,0 13-66 15,0-3-24-15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3:07:57.593"/>
    </inkml:context>
    <inkml:brush xml:id="br0">
      <inkml:brushProperty name="width" value="0.05292" units="cm"/>
      <inkml:brushProperty name="height" value="0.05292" units="cm"/>
      <inkml:brushProperty name="color" value="#FF0000"/>
    </inkml:brush>
  </inkml:definitions>
  <inkml:trace contextRef="#ctx0" brushRef="#br0">8260 8945 257 0,'0'0'2'15,"0"0"-2"-15,0 0-2 0,-10 0-1 16,10 0 2-16,0 0 0 16,10 2 1-16,-2 1 2 15,9 0 0-15,6-1 6 16,4-2 5-16,13 5-1 0,-1-2 3 15,11-1-2-15,10 1 1 16,9-1-2-16,13-2-2 16,10 0-2-16,10 0-1 15,5 0-1-15,12 0-1 16,5-2 0-16,1-1-1 0,7 3-1 16,-1-2 1-16,-2 2 0 15,0 0 0-15,1 0 0 16,-2 2 0-16,0 1 1 15,-4-1-1-15,0 0 1 0,-7 1-1 16,-2 2-1-16,-7-3 0 16,-4 1 0-16,-14-3-1 15,-8 0 1-15,-12 0-1 0,-13 0 0 16,-12 0 1-16,-10 0 1 16,-14-3 0-16,-5 1 0 15,-16 2-1-15,0 0 1 16,0-10-3-16,-12 5-4 0,-6 5-10 15,-12 0-38-15,-2 0-28 16,-5 0-3-16</inkml:trace>
  <inkml:trace contextRef="#ctx0" brushRef="#br0" timeOffset="13166.53">5721 6788 74 0,'0'0'1'15,"0"0"-1"-15,10-6 0 16,5 4 1-16,7 2 1 0,13-5 2 15,5 2 1-15,12-2 2 16,10 3 0-16,13 0 2 16,-6-1-1-16,20-2 5 15,8 0 3-15,11 2-1 0,5-2 2 16,17 4 0-16,11-6 1 16,8 1 0-16,13-1-1 15,17-3-3-15,7 2-4 16,16-2-1-16,16 3-2 0,6-3 0 15,7 2-3-15,7 4 0 16,3-9 0-16,3 5-1 16,2 1-1-16,0 5 1 15,-3-5-1-15,1 3 1 0,-5-2-2 16,-4 0 1-16,-7 6 2 16,-6-2 1-16,-8 2 1 15,-11 0 0-15,-8 0 1 16,-24 0 0-16,-7 0 0 0,-20 2-1 15,-9 1-1-15,-24 0-2 16,-19-1 1-16,-18-2-1 16,-19 0-4-16,-12 3-11 15,-24-3-21-15,-19 0-35 0,-5 0-4 16</inkml:trace>
  <inkml:trace contextRef="#ctx0" brushRef="#br0" timeOffset="13968.45">5952 6951 115 0,'0'0'1'0,"10"0"0"15,0 0 0-15,5 0 2 0,9 0 2 16,9 0 3-16,12 0 5 16,1 0 2-16,22-3 3 15,7 1 4-15,17-1-1 0,4 3 0 16,19-5-1-16,14 1-4 16,0 1-4-16,18-2-1 15,2-3-4-15,7 3-1 16,6 1 0-16,7-3-1 15,2-1 1-15,6 0-1 0,9 1 0 16,3 2 1-16,10 0-2 16,-1 0 0-16,9 0-1 15,4 3 0-15,-3-1-1 16,-6-2 1-16,9 5-2 0,-8-2 0 16,-1-1-1-16,-4 3 0 15,-1-5 1-15,-8 2-1 16,-3 2 0-16,3-2 1 0,-15-1-1 15,-3 1 1-15,-10-3-1 16,-6 4 1-16,-9-1 0 16,-13 0 1-16,-15 2-1 15,-13-2 0-15,-10 0 1 0,-13 2 1 16,-18 1-1-16,-17-3-3 16,-10 0-7-16,-12 0-6 15,-15 1-10-15,-10 2-23 16,-27-2-25-16,-11 2-6 15</inkml:trace>
  <inkml:trace contextRef="#ctx0" brushRef="#br0" timeOffset="14932.35">5823 6673 58 0,'0'0'4'16,"0"0"1"-16,0 0 2 0,0 0 1 16,7-7 1-16,-7 7 2 15,20-2 2-15,-8-3-1 16,8 5-2-16,5-3-1 16,3-6-4-16,6 5 2 0,4-3 1 15,12 5-1-15,-1-3 1 16,15-1 0-16,7 0 0 15,5 3 1-15,11 0 1 0,8 1-1 16,1-3-1-16,14 0 0 16,12 0-2-16,2 0 1 15,3-2-2-15,11-1 0 16,9 1-2-16,10 0 0 0,5 0-1 16,9-2 0-16,3 1 1 15,15 0-2-15,9 2 1 16,1 1-1-16,2-2 1 15,8 4-1-15,5-4 0 16,2 4 0-16,2-2 0 0,-4 5 0 16,-5-2 1-16,7 2 0 15,-4 0-9-15,-7 0-32 16,4 2-21-16,-18 1-3 0</inkml:trace>
  <inkml:trace contextRef="#ctx0" brushRef="#br0" timeOffset="43066.05">4921 13858 166 0,'0'0'10'0,"0"0"4"0,17-11 6 15,5-1 3-15,3-2 3 16,20-11 2-16,7-3-1 16,13-12 2-16,15-2-10 0,7-10-2 15,12-5-3-15,7 1-5 16,14-9-2-16,-1 0-1 16,3 1-1-16,5 2 0 15,1-2 1-15,-3 4-2 0,-6 3 0 16,-7 6-1-16,-10 1-1 15,-10 8 0-15,-12 4 0 16,-17 7-1-16,-7 8 0 16,-14 3 0-16,-12 6-1 0,-7 4-1 15,-11 5-4-15,-12 5-5 16,0 0-8-16,0 0-24 16,0 9-35-16,-12 4-6 15</inkml:trace>
  <inkml:trace contextRef="#ctx0" brushRef="#br0" timeOffset="43616.42">5129 13815 62 0,'0'0'6'0,"0"0"3"0,18-7 7 15,0-1 6-15,4-3 3 16,10-5 1-16,6-6 4 16,13-6 2-16,6 2-5 15,14-9-1-15,0-8-5 0,16 1-4 16,5-2-1-16,8 0-3 16,1-6-2-16,7 2-1 15,3 1-1-15,-6 3-2 16,1 5-1-16,-7-1-2 0,-9 8 0 15,-9 0-1-15,-6 4-1 16,-9 1 1-16,-12 8-1 16,-9 1 0-16,-10 6 1 15,-8 2 0-15,-4 0 1 0,-11 5-1 16,-3 2 1-16,-9 3-2 16,0 0-2-16,0 0-4 15,0 0-3-15,-9-5-6 16,-3 5-7-16,-1 0-15 15,-4 0-21-15,-3 0-24 0,2 0 0 16</inkml:trace>
  <inkml:trace contextRef="#ctx0" brushRef="#br0" timeOffset="44033.94">6524 12611 206 0,'0'0'6'0,"0"0"1"16,0 0 2-16,0 0-2 0,0 0 0 16,0 0 0-16,0 0 1 15,0 0 3-15,4 5-2 16,6 0-3-16,3 1 0 15,6-2 3-15,4 4 2 0,7-3 3 16,7 2-3-16,1 0 0 16,1-1-1-16,-2-2 0 15,3 4-1-15,-6-3-2 16,2 3 1-16,-8-1-2 0,-7 3 0 16,-3 2 1-16,-8 9-2 15,-3 0 1-15,-7 14 0 16,-5 4 1-16,-9 11-1 15,-9 12-3-15,-7 10 1 0,-4 14-1 16,-8 6-1-16,-1 2-8 16,1 0-39-16,1 5-35 15,0-7 1-15</inkml:trace>
  <inkml:trace contextRef="#ctx0" brushRef="#br0" timeOffset="79050.1">17158 11128 198 0,'0'0'9'0,"0"0"7"0,0 0 3 16,0 0 4-16,0 0 0 16,0 0 3-16,0 0 2 15,0 0 2-15,0 0-6 0,0 0-4 16,5-8-2-16,5-5-3 15,9-9 0-15,9-5-3 16,7-13-1-16,12-7-1 0,8-10-2 16,14-10-2-16,6-4-6 15,5-4 0-15,-1-1 0 16,0 4 0-16,-3 5 0 16,-7 2 0-16,-9 13 0 15,-14 8 0-15,-9 9 0 0,-9 6 0 16,-8 11 0-16,-10 6 0 15,-2 2 0-15,-8 10 0 16,0 0 0-16,0 0 0 0,0 0 0 16,0 10 0-16,-8 2 0 15,-2 10-15-15,-4-2-17 16,-12 10-54-16,4 6-3 16</inkml:trace>
  <inkml:trace contextRef="#ctx0" brushRef="#br0" timeOffset="79499.17">17235 11175 275 0,'0'0'3'0,"0"0"1"0,0 0 3 16,0 0 8-16,0 0 4 15,5-6 1-15,2-1 2 16,6-4 5-16,-1 0-4 16,9-7 0-16,5-6-2 15,7-6-7-15,7-10-3 16,12-1-1-16,2-12-2 0,8-1-1 15,9-2-5-15,-4-4-2 16,-1 8 0-16,-1 2 0 16,-8 6 0-16,-7 4 0 0,-5 11 0 15,-13 1 0-15,-7 10 0 16,-8 6 0-16,-4 2 0 16,-13 10 0-16,12-10 0 0,-12 10 0 15,0 0 0-15,0 0 0 16,0 0 0-16,-12 10 0 15,-1-5 0-15,1 8-14 16,-6 9-70-16,1-11-6 0</inkml:trace>
  <inkml:trace contextRef="#ctx0" brushRef="#br0" timeOffset="80066.25">17305 10618 374 0,'0'0'6'0,"0"0"4"0,0-11 1 15,0 11 2-15,0 0 1 16,0-12 0-16,0 12 1 16,0 0-1-16,0 0-5 15,0 0-3-15,-8 20-3 0,4 2-1 16,-2 8-2-16,1 9-1 16,-2 6 1-16,-3 10-1 15,0 1 2-15,0 1 0 16,-2-2 0-16,7-5 1 0,-3-3 0 15,3-11-1-15,2-3 0 16,3-11 1-16,0-5-1 16,0-3-1-16,0-14 1 0,19 4 1 15,-5-4 0-15,4-8-1 16,3-6 3-16,14-4-4 16,1-4 0-16,10-7 0 15,6-4 0-15,4-1 0 16,4-2 0-16,-2 4 0 0,-3 0 0 15,-5 5 0-15,-6 5 0 16,-9 4 0-16,-10 8 0 16,-5 3 0-16,-10 2 0 15,-10 5 0-15,0 0 0 0,0 0 0 16,0 0 0-16,0 7 0 16,-22 1-83-16,12 2-6 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3:09:04.093"/>
    </inkml:context>
    <inkml:brush xml:id="br0">
      <inkml:brushProperty name="width" value="0.05292" units="cm"/>
      <inkml:brushProperty name="height" value="0.05292" units="cm"/>
      <inkml:brushProperty name="color" value="#FF0000"/>
    </inkml:brush>
  </inkml:definitions>
  <inkml:trace contextRef="#ctx0" brushRef="#br0">21880 7501 221 0,'0'0'7'16,"0"0"1"-16,0 0 5 0,0 0 0 15,4 0 0-15,-4 0 2 16,0 0 0-16,0 0 2 16,12 0-5-16,-12 0-3 0,18 2-1 15,-3-2-1-15,12 0 0 16,8 0 3-16,8 0-2 15,13 0 0-15,4 0-2 0,15-2 1 16,8-6-1-16,13 3 0 16,5-2-1-16,6 0-1 15,10-1-1-15,4-2 0 16,5 1 0-16,4 0-1 16,-2 2 0-16,-2-2-1 0,-4-2 1 15,-6 4 0-15,-9 0 1 16,-7 2 0-16,-16-2 1 15,-12 0 0-15,-15 1 0 16,-9 1 0-16,-13 2 0 0,-11-1 1 16,-6 1-1-16,-11 0 1 15,-7 3-2-15,0 0 0 16,0 0 0-16,0 0-1 0,0 0 0 16,0 0-1-16,-7 0-1 15,-1 0 0-15,-2 3-2 16,-5 0-3-16,-1 1-7 15,-2 1-15-15,-3 5-56 0,0 0-2 16</inkml:trace>
  <inkml:trace contextRef="#ctx0" brushRef="#br0" timeOffset="450.2">21874 7713 225 0,'0'0'6'0,"22"0"2"0,6 0 2 16,14 0 1-16,13 0 4 0,20 0 2 16,19 0 2-16,12 0 1 15,23 3-4-15,11-3-2 16,9 0-1-16,5 0-2 16,3 0-2-16,-1-3-3 15,-4 1 0-15,-3 0-1 0,-15-1-1 16,-7 3 0-16,-23-2 1 15,-9 2-1-15,-21-2 1 0,-14 2 0 16,-16-3 0-16,-14 3 1 16,-10-2-2-16,-10-1 0 15,-10 3 0-15,-8-5-1 16,-4 5-3-16,-10 0-8 16,2 0-30-16,-13 5-42 15,-6-2-3-15</inkml:trace>
  <inkml:trace contextRef="#ctx0" brushRef="#br0" timeOffset="15816.91">9609 11120 246 0,'0'0'8'0,"0"0"4"0,0 0 4 16,-14-2 2-16,14 2 1 0,-11-6 4 15,11 6 0-15,-9-2 0 16,9 2-7-16,0 0-6 16,0 0-1-16,0 0-3 15,0 0-2-15,15 2-1 0,2 4-1 16,8-4 1-16,5 3 0 16,9-2 1-16,7-3-1 15,0 0 0-15,2 0 0 16,-1 0-1-16,-2 0 1 15,-1 0-1-15,-4-3 0 0,-5 3 0 16,-6 0-1-16,-6 3 0 16,-4 1 0-16,-1 4-2 15,-10-3-3-15,-8-5-5 0,10 14-8 16,-10-14-25-16,0 17-38 16,-8-9-3-16</inkml:trace>
  <inkml:trace contextRef="#ctx0" brushRef="#br0" timeOffset="16200.77">9582 11269 257 0,'0'0'3'0,"0"0"2"0,0 0 7 16,0 0 1-16,0 0 5 15,8 0 1-15,4 2 2 16,5 0 1-16,6 1-1 16,4-1-2-16,3 1-5 0,7-1-3 15,6 2-3-15,-4-2-1 16,3-2-2-16,1 2-1 0,-1-2-1 15,-5 2 0-15,0-2-1 16,-10 3-1-16,-1-3 1 16,-6 0-1-16,-3 2 1 15,-7-2-1-15,-10 0-3 16,12 0-2-16,-12 0-7 0,0 0-14 16,-14-9-54-16,1 7-1 15</inkml:trace>
  <inkml:trace contextRef="#ctx0" brushRef="#br0" timeOffset="16700.62">9814 10900 332 0,'0'0'6'0,"0"0"2"0,0 0 3 16,0 0 2-16,0 0 0 15,0 0 1-15,0 0-1 16,0 0 1-16,-8-3-5 16,0 3-2-16,-6 4-3 0,-4 4-1 15,-1 2-1-15,-9 3-1 16,-4-1 0-16,-9 1 0 15,2 4 0-15,-5-2 0 0,1-3 1 16,1 1 0-16,3-1-1 16,3-2 1-16,4-3 0 15,10-2-1-15,2 0 0 16,8-2-2-16,12-3 2 0,0 0-1 16,0 0 0-16,2 12 1 15,10-5 0-15,8 3 0 16,2 8 1-16,3-1 0 15,5 6 0-15,0 2 0 16,2 4 0-16,0 3 0 0,3 3 1 16,-2-1-1-16,-4 4 0 15,4-2 0-15,-6 0 1 16,0-7-2-16,1 2-3 0,-6-15-10 16,-17 4-67-16,20-10-4 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2:37:43.215"/>
    </inkml:context>
    <inkml:brush xml:id="br0">
      <inkml:brushProperty name="width" value="0.05292" units="cm"/>
      <inkml:brushProperty name="height" value="0.05292" units="cm"/>
      <inkml:brushProperty name="color" value="#FF0000"/>
    </inkml:brush>
  </inkml:definitions>
  <inkml:trace contextRef="#ctx0" brushRef="#br0">7990 5678 106 0,'0'0'3'0,"0"0"4"15,0 0 3-15,0 0 2 0,0 0 4 16,0 0 1-16,-13-3 2 15,13 3 1-15,0 0-3 16,0 0-4-16,0 0-1 0,0 0-2 16,0 0-3-16,0 0-3 15,10-5 0-15,-2 5-1 16,6 0-1-16,1 0 0 16,5 0-1-16,2-3 0 0,6 3-1 15,-1 0 1-15,8-2-2 16,4 0 1-16,1-1 0 15,8 2 0-15,-1-3 0 16,5-1 0-16,0 3 0 0,8-4 0 16,-1 5 1-16,-1-2 0 15,9 0 0-15,-3 2 0 16,6-2 1-16,0 0-2 16,-1 3 1-16,3-3-1 0,3 3 2 15,-3 0-2-15,2 0 1 16,-4-2-1-16,7 0 1 15,5-2-1-15,-3 4-1 16,3-1 2-16,3-2-1 16,-4 1 0-16,7 0-1 15,4-1 1-15,-10-2-1 0,3 5 2 16,1-3 0-16,-1 3-1 16,2 0 1-16,1-2-1 0,5 2 1 15,-1-3-1-15,5 1 1 16,0 2-1-16,1-3 0 15,5-1-1-15,-1 1 1 16,8-2 0-16,-4 0-1 0,-4 2 1 16,5-4-1-16,-8 2 1 15,5 0 0-15,4 2 0 16,-9-1-1-16,-3-1 1 16,4 0 0-16,-7 2-1 0,3-1 1 15,3 1 0-15,-7 1-2 16,-4 2 2-16,-7-3 0 15,-1 3 0-15,-6 0 2 0,-4 0 0 16,-8 0 1-16,-10 0 1 16,0 0 0-16,-5 0 1 15,-7 0 1-15,-2 0 2 16,-6 0 0-16,-5 0-1 16,-10 0 1-16,3-2 0 0,-10-1-1 15,-10 3 1-15,12-7-1 16,-12 7-4-16,0 0-8 15,3-8-20-15,-3 8-42 16,-4-2-6-16</inkml:trace>
  <inkml:trace contextRef="#ctx0" brushRef="#br0" timeOffset="6935.54">1534 6532 3 0,'0'0'3'0,"0"0"3"16,0 0 2-16,0 0 3 15,5 3-1-15,-5-3 1 16,13 1 1-16,-3-1 0 16,-1 0-3-16,7 0-1 0,1 0-3 15,-2 0 3-15,9 0-5 16,-4 0 2-16,10 0-1 15,-5-1 0-15,7 1-2 16,-2 0 2-16,5 0-2 0,0-3-1 16,4 3 2-16,6-3-1 15,0 3-1-15,5-1 0 16,-5 1 1-16,11-3-1 0,-3 3 0 16,4-3 0-16,-2 3-1 15,-1-3 1-15,5 3-1 16,6 0 0-16,-3 0 2 15,6 0-2-15,-1 3 1 16,2 0-1-16,3 0 1 16,1-3-1-16,-2 1 0 0,-1 2 0 15,7 0 1-15,2-3-1 16,1 1 0-16,2-1 0 16,2 0 1-16,1 0 0 0,4 0 0 15,11 0 2-15,-8 0-2 16,2 0 0-16,4-1 1 15,-2 1 0-15,4-3-1 0,4 3 0 16,-8-3 0-16,2 3 0 16,1-1-1-16,-4 1 1 15,6 0-1-15,7 0 1 16,-9 0 1-16,2-3-1 0,4 3-1 16,-4 0-1-16,9 0-3 15,-1 0 1-15,-2 0-3 16,0 0-1-16,-1 3-1 15,-1-3-2-15,2 1 2 16,0 2 1-16,-3 0 1 0,-2-3 3 16,3 1 0-16,-1-1 1 15,3 0 2-15,4 4-1 16,-3-2 0-16,0-2-2 16,2 0 2-16,-6 0-2 0,11 0 0 15,-1 0 0-15,-6 0-2 16,3-6 3-16,0 5-1 15,-4-2 2-15,10 0 1 0,3 2 0 16,-4-5 0-16,1 3-5 16,2 1-5-16,8 0-2 15,-3-3 0-15,5 2-1 16,0-4 0-16,-7 4 2 16</inkml:trace>
  <inkml:trace contextRef="#ctx0" brushRef="#br0" timeOffset="7200.34">9993 6475 7 0,'126'0'9'0,"-2"0"0"16,-2 0 1-16,2 0-2 0,5 0-2 16,-4 0-3-16,-1 0 0 15,2 0-2-15,6 0-1 16,-6 0 0-16,4 0 0 16,-8 0 0-16,-8 0 2 15,3-3 1-15,0 1-1 0,-11 2 3 16,-6-4 2-16,2 4 5 15,-13-3 2-15,1 0 5 16,-9 2-1-16,-8-2 2 16,-8 0 0-16,-8-2 0 0,-8 3 1 15,-11-3-2-15,-6 2-4 16,-14 1-4-16,4 0-18 16,-22 2-44-16,0 0-5 0</inkml:trace>
  <inkml:trace contextRef="#ctx0" brushRef="#br0" timeOffset="46168.02">1152 5641 124 0,'0'0'4'15,"0"0"2"-15,-8-6 2 16,-2 5 4-16,-2-5 0 0,-1 3 3 16,-6-1 2-16,-1-1 1 15,-8 0-2-15,1 3-2 16,-1-1-2-16,1-2-2 15,-3 2-1-15,3 1-3 16,0-1-2-16,2 3 1 0,0 0-1 16,-2 0-1-16,4 0-2 15,-1 0 1-15,6 5-1 0,-4 0-1 16,7 3 1-16,-5 2-2 16,10 4 1-16,3 1-1 15,-4 2 0-15,2 4 1 16,2 2-1-16,2 5 1 15,-1 5 0-15,1-1 0 0,0 7 0 16,3-1 0-16,-3 9-1 16,3 5 1-16,-1 0 0 15,3 5 0-15,0-3 0 16,0 6 0-16,0-2 0 0,0 3 0 16,0-2 0-16,0-2 1 15,0 5-1-15,0-1 1 16,-2 1-1-16,2 6 1 15,-6-4-1-15,0 3 1 0,3-3-1 16,-2 1 0-16,0 0 0 16,0-6 1-16,-1 0-1 15,1 0 0-15,1-2 0 0,-1-4 0 16,2-2 0-16,1 2-1 16,-3-6 0-16,3 0-2 15,2-7 0-15,0-1-1 16,0-1 0-16,0-7 0 15,0 2-1-15,0-6-2 16,0 0 2-16,0-5 0 0,0 3-1 16,0-5 2-16,0 2 1 15,0 0-1-15,-4-1 2 16,2 4 2-16,0-7-3 0,-3 5-1 16,0-3 1-16,3 2 0 15,-1-4 0-15,1-4-2 16,-1 0 3-16,0-3-4 15,3-11 7-15,-2 13-1 0,2-13 0 16,0 0 1-16,0 7 2 16,0-7 0-16,0 0 2 15,0 0 1-15,0 0 0 16,8 0 0-16,-8 0 3 0,17 0-1 16,-2 0 0-16,-1-2-3 15,9 0 1-15,0-1-1 16,9-2 1-16,7 0-2 0,1 0 0 15,8 2-1-15,-2-1 1 16,4-2 0-16,-4 4-1 16,5-3-1-16,-11 5-8 15,-5 0-26-15,-3 0-33 16,-7-3-5-16</inkml:trace>
  <inkml:trace contextRef="#ctx0" brushRef="#br0" timeOffset="77399.66">4484 13528 91 0,'0'0'4'16,"-8"-10"2"-16,8 10 3 16,-8-13 1-16,8 13 0 0,-7-9 6 15,7 9 1-15,-9-10 2 16,9 10 1-16,0 0-2 16,0 0 0-16,0 0 0 15,-11 0-2-15,11 0-1 0,0 0-1 16,0 0-3-16,0 0 0 15,11 3-3-15,-4-3 0 16,7 0-2-16,2 0-1 16,4 0-1-16,2 0 0 0,5 0-2 15,0 0-1-15,6 0 1 16,-3-3 0-16,4 0 1 16,1 1-1-16,8 2 0 15,-1-3 0-15,-1 1 0 0,10-3-1 16,-1 5 1-16,3-3-1 15,5 1 0-15,-1 0 1 16,5-1-1-16,-5 0 0 0,8 3-1 16,-3 0 1-16,0 0 0 15,-2 0-1-15,0 0 1 16,2 0-1-16,0 0 1 16,5 0-1-16,-3 0 1 15,3 0-1-15,3 0 1 0,-3 0-1 16,0-2 1-16,2 2-1 15,2-3 0-15,-4 3 1 16,0-1-1-16,-3 1 1 16,1 0 0-16,-3 0-1 0,0-4 1 15,-2 2-1-15,-3 2 1 16,3-2-1-16,-3 2 0 16,3-3 1-16,-3 1-1 15,3-1 0-15,-2 3 0 0,0-2 1 16,-1 2-1-16,0 0 0 15,3 0 0-15,-5 0 0 16,-6 0 1-16,6 0-1 0,2 0 0 16,-2 0 0-16,0 0 0 15,-4 0 0-15,4 0 1 16,0 0-1-16,0 0 0 16,-1 0 0-16,-2 0 1 15,6 0-1-15,-4 0 0 0,0 2 0 16,6-2 0-16,-3 3 1 15,3-3-1-15,-3 2 0 16,3-2 1-16,-5 0-1 16,2 0 0-16,-1 0 0 0,-3 0 0 15,-1 0 1-15,-2-2-1 16,2 2 0-16,-7-3 0 16,-3 3 1-16,0-2-1 15,-10 2 1-15,3-2-1 0,-10 2 1 16,0-4 0-16,-10 4-1 15,-3-1 1-15,-2 1-3 16,-10 0-3-16,0 0-8 16,0 0-22-16,0 0-37 0,-14 0-6 15</inkml:trace>
  <inkml:trace contextRef="#ctx0" brushRef="#br0" timeOffset="78533.6">4394 13664 35 0,'0'0'10'0,"0"0"8"0,12-2 4 0,-12 2 8 16,18 0-1-16,1 0 3 15,4 0-2-15,2 0 3 16,2 0-12-16,11 2-3 0,-1 0-7 15,8-2-2-15,-1 0-1 16,1 0-2-16,7 0 1 16,0 0-1-16,5 0-1 15,-1 0 0-15,6 0-2 0,5 0 0 16,0 0-1-16,-1 0 0 16,4 0 0-16,2 0-1 15,0 0 0-15,3 0 1 16,-1 0-1-16,9 0 1 15,-4 0-1-15,3 0 0 0,3 0 0 16,-2 0 0-16,5 0 0 16,4 0 0-16,-8-2 0 15,6 0 0-15,-3 2 0 16,3-3-1-16,1 1 2 0,0 2-2 16,5-3 0-16,-4 1 0 15,2 2-2-15,0-2 2 16,1 2-2-16,2-3 1 15,-3 0-1-15,10 3 1 0,-2-3 0 16,-5 3 0-16,1-4 1 16,0 4-1-16,1-3 1 15,-1 3 0-15,-4-5 0 16,-5 3 0-16,0 0 1 0,-4-1-1 16,0 0 0-16,-5 0 0 15,-6 2 0-15,-2-2 1 16,-5 0-1-16,-2 3 0 15,-6 0 1-15,-4 0-1 0,-5 0 1 16,-4 0-2-16,-5 3-3 16,-9-3-7-16,-4 0-44 15,-1 0-16-15</inkml:trace>
  <inkml:trace contextRef="#ctx0" brushRef="#br0" timeOffset="81918.25">4146 13684 205 0,'0'0'-3'16,"0"0"-3"-16,0 0 2 15,0 0-2-15,5 0 2 0,-5 0 3 16,9-5 0-16,-9 5 2 16,16 0 3-16,-7 0 3 15,3 0-1-15,1 3 1 16,2-1-2-16,5 5-2 0,0-1-1 15,4 0-1-15,1 2 2 16,10-3-1-16,6 2 0 16,-2-2 0-16,8 0 0 15,-2 1 0-15,7-4-1 0,-5 0 1 16,8 3-1-16,-3-2-1 16,-2 2 1-16,2-3-1 15,-5 4 1-15,8-2 0 16,4 1 1-16,-2-2 0 15,6 1-1-15,-4-1 0 0,3 0 0 16,3 0 1-16,-1-2 0 16,-1-1 1-16,-6 3 0 15,10-3-1-15,0 0 1 0,1 0 1 16,1 3 0-16,3-3-1 16,0 0 0-16,5 0-1 15,0 1-1-15,-2-1 2 16,1 0-2-16,2 3 0 15,1-3 0-15,0 0 0 0,1 0-1 16,2 0 0-16,0 0 0 16,3 0-1-16,-4 0 1 15,8 0-1-15,-1 0 0 0,1 0-3 16,1 0 2-16,2-3-1 16,7-1 0-16,-5 1-1 15,-4 2-1-15,4-5 2 16,-4 1 0-16,2 0 2 15,-3 3 0-15,1-3 0 0,-3 3 1 16,3-1 1-16,-4 0 0 16,1 3-1-16,-2-2 0 15,-3 2 0-15,-6-3 1 0,-3 3 2 16,-4 0 1-16,-9-2 5 16,-5 2 2-16,-13-3 2 15,2 1 4-15,-16 2 0 16,-1-3 0-16,-12 3-1 0,-5 0-1 15,-10 0-2-15,0 0-4 16,10 0-4-16,-10 0-3 16,0 0-9-16,-5 5-31 15,5-5-34-15,-20 5-4 16</inkml:trace>
  <inkml:trace contextRef="#ctx0" brushRef="#br0" timeOffset="130582.57">14355 4003 170 0,'0'0'4'0,"0"0"3"16,0 0 0-16,0 0 2 15,7 0 3-15,-7 0 0 0,13-2 1 16,-13 2 2-16,15-9-5 16,-2 8 1-16,1-6 0 15,4 1-2-15,7 1 0 16,5 0-2-16,0 0-1 0,4 1-2 15,-1 1 1-15,4 0-3 16,-7 1 0-16,2 2 0 16,-10 5-1-16,-2 0 0 15,-5 2 0-15,-3 6 0 16,-1 1 0-16,-4 1 0 0,-2 5 0 16,0 0 0-16,-5 5 0 15,0 7 0-15,0 0-1 16,0 6 1-16,0-4-1 15,0 8 0-15,0 0 0 0,-3 5 0 16,1 0 0-16,2-4-1 16,0 7 1-16,0-6-1 15,2 3 0-15,1 0 1 0,1 2 0 16,1 1 0-16,1 2 0 16,-1 0-1-16,2 0 1 15,0 5 0-15,-2-3 0 16,3 1-1-16,-3-1 0 0,0-1 1 15,4 3-1-15,-4-1 2 16,-1-1 0-16,-2 0 1 16,1 4 0-16,-3-1 0 15,0 0 0-15,0 2 1 16,-5-4 0-16,1-1-2 0,-1 3 0 16,3-2 1-16,-3-1-2 15,3 3 0-15,-1-2 0 16,3 2 0-16,-4-1-1 15,4 2 1-15,-5-1-1 0,1 2 1 16,0-2 0-16,-4 0 0 16,1-2 1-16,0-1-2 15,-1 1 1-15,1-1 0 16,2-2-1-16,0 1 1 0,0-2-1 16,3 0 1-16,-2-1-1 15,4 5 1-15,-2-5 0 16,2 0-1-16,-2 1 1 15,-1-4 0-15,1 2 0 0,-5 4 0 16,4-2 0-16,-4 2 0 16,1-4 0-16,1 4 0 15,0-1 0-15,1 2-1 16,-4-2 0-16,6-4 0 0,-4 3 1 16,1-3 0-16,1 1 1 15,-1 0 0-15,0-2 0 16,-2 3 0-16,1-3 0 15,-1 6 0-15,2-9 1 0,3 5-1 16,-3-3 0-16,0 0 1 16,3 1-1-16,-5-2 1 15,7 5-2-15,0-4 0 0,0 3 0 16,0 1 0-16,0 0 0 16,0 5-1-16,0-5 1 15,0 2-1-15,0 1 2 16,0-1 0-16,0 3 0 0,0-6 0 15,0 11-1-15,0-4 1 16,0 5-1-16,0-2 0 16,0 0 0-16,0 4-1 15,0-2 1-15,-2 1-1 16,2-3 0-16,0-2 0 0,0 3 1 16,2-1 0-16,-2-2 0 15,3 5-1-15,3 0 1 16,-1 0-1-16,0 0 1 15,-1 3-1-15,4-4 0 0,0 4 1 16,-3 0 0-16,4-2 0 16,-4 5 1-16,2-2-1 15,1-1 0-15,-3 1 1 0,2-1-1 16,1 2 0-16,2-5-1 16,-2-5 0-16,-1 8 0 15,-2-6 2-15,3 0 0 16,-3 4 0-16,2-4 0 0,-2 2 1 15,-3 0-1-15,3-3 1 16,0 2 1-16,0-6-1 16,-2 3-1-16,2-3 1 15,-1 4-1-15,-1 1 0 16,2-2-1-16,-5 1 1 16,4-7-1-16,0 6 0 0,-2-5 0 15,1 5 1-15,-1-7-1 16,0-3 1-16,-2 2-1 15,3-4 1-15,-3 4-1 0,0 1 1 16,0-3-1-16,0-2 0 16,0 0 1-16,-3 1-1 15,1-4 0-15,0 3 1 16,-1-8-1-16,1 3 0 0,-2-5 0 16,2-1 0-16,0-1 1 15,2-1-1-15,-5 0 0 16,2 0 0-16,-1 3 1 0,-1-3 0 15,0 0 0 1,-1 0 1-16,4-4-2 0,-3-1 1 16,3-2-1-16,-1 1 1 15,1-5-1-15,2-2 0 0,-3-1 0 16,3-1 0-16,-2-2 1 16,0-2-1-16,2-1 1 15,-5 0-1-15,1 1 1 16,-3-3 1-16,0 0 3 15,-3-1 1-15,-3 2 2 0,-4-5 1 16,0 0 0-16,-8 1 0 16,1-2 0-16,-10 0-1 15,0 0-3-15,-6 0-2 0,-2 2-2 16,-3-2-3-16,1 3-11 16,-4 2-64-16,4-5-3 15</inkml:trace>
  <inkml:trace contextRef="#ctx0" brushRef="#br0" timeOffset="199799.96">1375 13647 89 0,'0'0'6'0,"-15"-3"6"15,15 3 2-15,-17-7 2 16,7 4 4-16,-7 2 1 0,1-3 2 15,-5 2-1-15,-2 0-3 16,3 2-5-16,-10 0-2 16,2 4-2-16,-4 1-3 0,0 2 0 15,-5 2-1-15,2-2-2 16,-2 0 0-16,0 1 0 16,-1-6-1-16,1 3 0 15,-5-2 2-15,2-1-2 0,0-2 0 16,1 0-1-16,2 0 1 15,-1 0-1-15,3 0 1 16,3 0 1-16,4 0-1 16,9-2 0-16,-4 2 0 0,8-3 0 15,3 3-2-15,2 0 0 16,10 0-3-16,-7 0-1 16,7 0 0-16,0 0 0 15,-2 12-1-15,2 0 1 0,0 1 0 16,5 7 1-16,-1 5 3 15,6 3-1-15,0 4 1 16,-2 2 0-16,1 8 1 16,1-2 0-16,3 12-1 0,-3 5 1 15,-3 5 1-15,1-1-1 16,-3 9 1-16,0-1-1 16,-3 3 1-16,3 2-1 15,-5 0 1-15,0 3-1 0,0-2-1 16,0-1 1-16,0 3-1 15,0-3 1-15,0 4-1 16,0-2-1-16,0-4 1 16,1-3 0-16,-1 0 1 15,4 1-2-15,-2-3 1 0,1 0 0 16,0-3-1-16,-3 1 1 16,2-4-1-16,1 1-1 15,-3 0 1-15,2-5 0 16,-2 3 0-16,3-3 0 0,-1 2 0 15,-2-2 0-15,0-3 0 16,2 3 0-16,1-2-1 16,-1-3-1-16,-2-2 1 0,0-1 0 15,0-1 0-15,0-4-2 16,0 6 2-16,0-9 1 16,0 5 0-16,-5 0 1 15,3-4-1-15,-3 3 2 16,3 0-2-16,-1-6 2 0,1 2-1 15,-4-3-1-15,0 2 0 16,5-3 0-16,-1 3 0 16,-1-3 0-16,-2 0 0 15,3-17-1-15,0 2-1 0,-1-1 2 16,0 3-2-16,-2-4 1 16,5 5-1-16,-5 0 1 15,5 1-1-15,-5 1 1 16,3-2 1-16,-1 0 0 0,1 3-1 15,0-3 1-15,-1 0-1 16,1-1 2-16,-2 1-1 16,2-4-1-16,0-1 1 15,-1 0 0-15,3-2-1 16,-2-1 1-16,2-5 0 0,-3 3 0 16,3-5 0-16,-2 0 0 15,2-10 0-15,0 15 0 16,0-15 0-16,0 7 0 0,0-7 0 15,0 0 0 1,0 11 0-16,0-11 0 0,0 0 1 16,0 0 0-16,0 0 0 15,0 0 0-15,5 2 1 16,-5-2 1-16,13 0-2 16,-4-2 2-16,3-1 1 0,4 0-2 15,3 1 2-15,9-3 1 16,4 5-1-16,6-5 0 15,4 2-1-15,8 1 1 0,1 0-2 16,7 2 0-16,-1-3 0 16,5 3-1-16,3-3-6 15,-1 3-20-15,-2-2-47 16,3 2-3-16</inkml:trace>
  <inkml:trace contextRef="#ctx0" brushRef="#br0" timeOffset="213366.52">13727 13464 232 0,'0'0'6'0,"0"0"1"0,2 7 4 16,-2-7 2-16,0 0 1 16,5 10 1-16,-5-10-1 15,0 0-1-15,0 0-4 0,7 10-2 16,-7-10-2-16,9 2 0 15,3-2-2-15,2 3 1 16,9-3 0-16,9 0 3 16,5 0-1-16,8 0-1 0,8-7 1 15,1 1-3-15,5-4 1 16,6 5-2-16,-6-5 1 16,1 4-1-16,2-2 0 15,-2 0 0-15,-3 4-1 0,1-1 1 16,-6 2 0-16,-1 1-1 15,0-1 0-15,-1 0 0 16,-8 1 0-16,-1 2 0 16,-4-3 0-16,-3 3 1 15,-4-2 0-15,-6 2 0 0,-2-2 1 16,-6 2 0-16,-2 0 2 16,-4 0-1-16,-10 0 0 15,10-3 0-15,-10 3 0 0,0 0 0 16,0 0-2-16,0 0 0 15,0 0-2-15,0 0 0 16,0 0-1-16,0 10 1 0,0-10-1 16,0 18 0-16,0-4 1 15,0 8 0-15,0 6 1 16,0 6 0-16,0 8 0 16,3 5 0-16,2 8 0 0,-3 4 1 15,0 4-1-15,1 3 1 16,-1 9-2-16,-2 2 1 15,0 5 0-15,0 1-1 16,0 7 1-16,0-1 0 16,0 7-1-16,0 2 1 0,0 0 0 15,0 1 0-15,-2-2-1 16,2 2 1-16,0-3-1 16,0 0 1-16,0 2 0 15,0-4-1-15,0-5 0 0,-3 1 1 16,3-5-1-16,-2 1 0 15,2 0 1-15,0-7-2 16,0 0 1-16,0 0 0 16,2-4 0-16,3 0 0 0,-2-4-1 15,7 4 1-15,-7-8-1 16,1-1-1-16,1 4 1 16,-2-9 0-16,-1 4 1 15,2-5 0-15,-4-1 0 0,3-4 0 16,1-1 0-16,-4-5 1 15,2-2 0-15,0-2-1 16,1 0 0-16,-1 0 0 16,1-26-2-16,-3 6 0 0,2 0 0 15,0-1 1-15,1 1-1 16,-1 0 0-16,1 2 1 16,-1 0 0-16,4-2 1 15,-6 0 0-15,2 0 1 16,1 0 0-16,-1-2 0 0,0 1 0 15,1-2 0-15,-2 0 0 16,3-2 0-16,-4 0 0 16,2-8 0-16,0 4 0 15,-2-4 0-15,0 0 0 0,0-5 0 16,0-7-1-16,0 18 1 16,0-18-1-16,0 10 1 15,0-10-1-15,-4 10 1 16,4-10-1-16,-12 9 0 0,3-4 0 15,0 0 1-15,-3-2-1 16,-6 1 0-16,1 1 0 16,-8 1 1-16,-2-4 0 0,-7 3 0 15,1 0 1-15,-13-3 1 16,0 1 0-16,-9 2 0 16,-2-5 0-16,-8 3-1 15,1 1 1-15,-8-1-4 16,-1-3-8-16,1 0-70 0,-3 0-3 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3:09:29.876"/>
    </inkml:context>
    <inkml:brush xml:id="br0">
      <inkml:brushProperty name="width" value="0.05292" units="cm"/>
      <inkml:brushProperty name="height" value="0.05292" units="cm"/>
      <inkml:brushProperty name="color" value="#FF0000"/>
    </inkml:brush>
  </inkml:definitions>
  <inkml:trace contextRef="#ctx0" brushRef="#br0">13908 7303 203 0,'0'0'3'0,"0"0"1"0,0 0-1 16,0 0 3-16,8-8-1 15,1 5 3-15,4 2 1 16,2-2 3-16,7 0-3 16,11 3 0-16,8-2 1 15,9 2-2-15,20 0 1 0,10-2-3 16,21 2-1-16,16 0-2 15,22-3-1-15,15-1-1 0,14 4 0 16,13-3-1-16,10-1 0 16,18 3-1-16,2-2 0 15,7 3 1-15,-1-3 0 16,-4 6-1-16,1-3 1 0,-1 4 0 16,-4 0 1-16,-10 3 0 15,-20-4 0-15,-10 1 0 16,-22 3 0-16,-16-2 2 15,-24 1-1-15,-21-4 0 16,-23 0 1-16,-23 1-2 0,-13 2-21 16,-10 0-43-16,-17-5-4 15</inkml:trace>
  <inkml:trace contextRef="#ctx0" brushRef="#br0" timeOffset="1952.44">14790 8194 48 0,'0'0'0'0,"0"0"2"16,0 0 3-16,0 0 1 15,0 0 2-15,8 0 0 16,4 0 2-16,2 3-1 0,9 1 4 16,5-1-2-16,9 0-1 15,3 1 2-15,14 2-2 16,10-1 3-16,12-3 1 16,6 0-1-16,17-2-1 0,3 3-2 15,15-3-1-15,14 0-2 16,6 0-1-16,-1-3-2 15,16 1-1-15,5 0 0 16,4 2 0-16,13-3-1 0,-2 3-1 16,1 0 2-16,9 0-1 15,14 0-1-15,-2 0 3 16,-3 0-2-16,16 0 0 0,-9 0-1 16,11 3 1-16,2-3-2 15,-5 2 1-15,-11-2-1 16,3 2 0-16,4 1 1 15,-16 0-1-15,5-3 0 16,-12 2 0-16,-3 1 0 0,-2-1 0 16,0 1 0-16,-12-3 0 15,-4 2 0-15,-8 1 0 16,-11-3 0-16,-2 0 0 16,-8 0 0-16,-12 0 0 15,-14 0 0-15,-8 0-2 0,-16-3-12 16,-11-2-34-16,-9 5-12 15</inkml:trace>
  <inkml:trace contextRef="#ctx0" brushRef="#br0" timeOffset="5234.1">13762 9228 7 0,'0'0'7'0,"0"0"5"0,0 0 5 16,0 0 3-16,0-10 4 15,0 10-1-15,0 0 0 16,9-11 0-16,-9 11-6 0,16 0-5 16,0 0-4-16,12 0-5 15,2 6-2-15,13-1 2 16,6-1-1-16,13 2 0 16,7-2 0-16,11-1 1 15,17 0-1-15,8-3 0 16,11 0 1-16,8 0 0 0,16 0-1 15,6-3 0-15,8 0 0 16,12 3 0-16,2 0-4 16,2 0 0-16,12 0-2 0,11 0-2 15,-1-2-2-15,-3 0 0 16,12-1 0-16,3 3 0 16,-6-5 3-16,-9 3 0 15,0 2 3-15,-5 0 0 0,-8 0 4 16,-12 0-2-16,-6 2 1 15,-13 0-1-15,-7 1-5 16,-8 0-6-16,-19-1-12 0,-7 3-10 16,-17-5-6-16</inkml:trace>
  <inkml:trace contextRef="#ctx0" brushRef="#br0" timeOffset="6866.4">13557 10375 200 0,'0'0'1'15,"0"0"-1"-15,0-13 0 0,0 13 0 16,0 0 1-16,0 0 1 15,6-12 0-15,4 12 2 16,-1 0-2-16,12 0 0 0,1 0 3 16,5 4-2-16,8 10 2 15,17-10-2-15,3 8-1 16,12-7 1-16,5 5 1 16,10-2-2-16,2-1 1 15,13-4-2-15,11-3 1 16,-2 0 1-16,9 0-1 0,9-3 0 15,12-4 0-15,6 1 1 16,10-3 0-16,7 1-1 16,8 0-1-16,11 1 1 0,1-3-1 15,7 5-1-15,0-2 0 16,13 3-2-16,7 1-4 16,1 0-4-16,-9 0-4 0,18-1 0 15,6 4-1-15,4-2 1 16,2 2 0-16,6 0 2 15,-1 0 3-15,1 0 6 16,7 0 3-16,-4 2 0 0,-2 2 0 16,1 2 1-16,-3 1-2 15,1 3-4-15,-2 2 1 16,-6-2-1-16,-3 8-2 16,-9-8 0-16,-5 7 1 15,-21-7 1-15,-8 2 4 16,-17-4 4-16,-9-4 5 0,-20 1 0 15,-10 0 2-15,-24 1 0 16,-12-6-1-16,-19 2-5 16,-7 0-21-16,-23-2-31 0,-4 0-2 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3:09:46.793"/>
    </inkml:context>
    <inkml:brush xml:id="br0">
      <inkml:brushProperty name="width" value="0.05292" units="cm"/>
      <inkml:brushProperty name="height" value="0.05292" units="cm"/>
      <inkml:brushProperty name="color" value="#FF0000"/>
    </inkml:brush>
  </inkml:definitions>
  <inkml:trace contextRef="#ctx0" brushRef="#br0">8328 18042 42 0,'0'0'0'0,"0"0"0"16,0 0 0-16,0 0 0 15,0 0 2-15,0 0 4 16,0 0 6-16,0 0 3 16,0 0 5-16,-6-3 5 15,0 1 0-15,5-6 1 16,-4 6-3-16,0-3-3 0,3 0-2 15,-3 0-6-15,2-3-1 16,3 8-3-16,0 0-2 16,0 0 0-16,0 0-1 15,0 0-1-15,3-2-1 16,2-2 0-16,82-20 1 0,10 24 0 16,-35 0-1-16,10 0 1 15,10 0 0-15,7 0 0 16,11 0 0-16,6 0 1 15,13 0 0-15,8-1-1 16,8-2-1-16,3 0 0 16,12 3 1-16,6-5-1 0,5 3 0 15,6-3-1-15,9 2 0 16,3-1 0-16,5-2 0 16,7 4-1-16,6-1 0 15,1 1 0-15,4-3 0 16,5 5 1-16,3-3-2 15,-3 1 0-15,6 2 2 16,4 0-2-16,-6-2 0 16,0 2 0-16,-8-3 1 0,6-2 2 15,-12 5-2-15,-3-3-1 16,-15 3 2-16,-9-4-5 16,-11 4-13-16,-12 0-38 15,-13 2-18-15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3:10:32.060"/>
    </inkml:context>
    <inkml:brush xml:id="br0">
      <inkml:brushProperty name="width" value="0.05292" units="cm"/>
      <inkml:brushProperty name="height" value="0.05292" units="cm"/>
      <inkml:brushProperty name="color" value="#FF0000"/>
    </inkml:brush>
  </inkml:definitions>
  <inkml:trace contextRef="#ctx0" brushRef="#br0">1057 4786 234 0,'0'0'4'0,"0"0"-1"16,0 0 1-16,0 0 2 15,7-5 0-15,4 5 1 0,1 0 0 16,3 0 2-16,10 0-4 16,0 0 2-16,7 3-2 15,1 1-2-15,6-1 1 16,11-1 0-16,-3 1 1 0,10-3-1 16,-3 2 2-16,9-2-2 15,2 0 2-15,1 0 0 16,4 0 0-16,-1-2 0 15,4 2-1-15,6-5 0 0,-2 5-1 16,0 0 2-16,5 0-3 16,-2 0 0-16,1 0-1 15,4 2 0-15,-5 3 2 16,1-2-2-16,2 2 0 0,1-1-1 16,0-1 1-16,3 1 0 15,3 2-1-15,2-3 1 16,-3 1-1-16,3 0 0 15,0-3 1-15,-2 2 1 0,-1-1-1 16,-1 0 1-16,-1 1 0 16,-4 0 0-16,0 0 0 15,-1 1-1-15,-1-2 0 16,-1 4 0-16,-1-4-1 0,-1 0 0 16,-2-2 0-16,-1 0 0 15,0 0 0-15,-3 0-1 16,0 0 1-16,-3 0-1 0,-3-2 1 15,0 0 0-15,-1-4-1 16,-6 6 1-16,1-2-1 16,-3 2 0-16,0-2 0 15,-2 2 1-15,0-2-1 16,-1 2 1-16,1-6-1 0,-3 6 1 16,2-5-1-16,1 3 2 15,0-1-2-15,-3 2 0 16,1-3 0-16,-4 2 1 15,-1 0-1-15,1 2 0 0,-6-3 0 16,1 0 0-16,-1 0 0 16,1 2 1-16,-2 1-1 15,1-3 1-15,-1 0-1 16,-5 2 0-16,6-5 0 0,-2 4 1 16,-1-3-1-16,3 2 0 15,-4-2 0-15,-2 3 1 16,0-3-2-16,-1 0 1 15,-1 0 0-15,-6-3-1 16,1 4 1-16,-2-7 0 0,-4 4 0 16,1-2 0-16,0-1 1 15,0-1 0-15,-2 2 0 16,1-7 0-16,1 2 0 16,-5-1 0-16,1 0 1 0,0-2-1 15,-3-1 1-15,-4-1-1 16,1 1 0-16,0-1 1 15,-6-4-1-15,4 1 0 0,-5 0 1 16,-1-3-1-16,4 0 0 16,-4 0 0-16,-2-2 0 15,-1 2 0-15,-1 0 0 0,3-2 0 16,-4 2 1-16,-2 1-1 16,0 4 0-16,-2-5 1 15,-4 3-1-15,1-1 0 16,-2 1 0-16,0 2-1 15,-4-1 1-15,1 0-1 16,1 2 1-16,-2 1-1 0,1-1 0 16,-2-1 0-16,-5 5 0 15,2-3 1-15,-3 4-2 16,-4-4 1-16,2 0 0 16,-5 4-1-16,-2-1 1 0,1-2 0 15,-3 4 0-15,2 1-1 16,-3-1 1-16,-5 2 0 15,3 0 0-15,-3-2 0 0,-4 4 0 16,-2-1 0-16,-1 0 0 16,-2-2 0-16,-4 1 0 15,-1 1 0-15,-3-1 0 16,2 1 0-16,-2-1 0 0,-3-1 0 16,1 2 0-16,-2 0 0 15,2-2 0-15,-6 3 0 16,4-2 0-16,-1 2 0 15,-3 1 0-15,-2-2 0 16,-3 5 0-16,2-2-1 0,2-1 1 16,-6 3 0-16,2 0 0 15,-2 0-1-15,-3 0 1 16,-1 3 0-16,0-4 0 0,-3 2 0 16,3 0 0-16,-5-2 0 15,-1 1 0-15,0-1 0 16,3 5 0-16,-8-5 0 15,0 2 1-15,-2-2 0 0,1 4 0 16,-4-2 0-16,3 1-2 16,-3 0 2-16,0 1 0 15,5 0-1-15,-5 2-1 16,1 2 0-16,-2 3 1 16,-1-2-2-16,-1 1 3 0,1-2-2 15,-1 4 0-15,3-2 0 16,2-4 1-16,-5 6 0 15,5-5-1-15,-6 2 1 16,8 2 0-16,-5-2 0 16,7 3-1-16,-1-5 1 0,4 5 0 15,4-2-1-15,0 1 1 16,6-2 0-16,4 4-1 0,4 0 1 16,0 4-1-16,6-1 1 15,-1 0-1-15,3 2 0 16,3 0 0-16,-1 3 0 15,2 3 1-15,4-1-1 0,-3 3 0 16,4 0 1-16,-2-4 0 16,8 4-1-16,-3 3 1 15,3-3 0-15,3-1-1 16,-1 4 0-16,3-3 1 16,2 2-1-16,3 2 1 0,-1-1-1 15,3 4 0-15,0-2 0 16,1 7 1-16,1-2-1 15,1 1-1-15,4 2 1 16,3 4 0-16,1 0-1 0,1 1 1 16,6 5-1-16,2 3 1 15,0 6 0-15,5 0 0 16,3 10 0-16,4 5 2 16,5 5 0-16,6 2-3 0,4 3-6 15,10 2-69-15,1 5 0 16</inkml:trace>
  <inkml:trace contextRef="#ctx0" brushRef="#br0" timeOffset="6435.86">7408 9604 101 0,'0'0'1'0,"0"0"-1"16,0 0 2-16,0 0 0 15,0 0-1-15,-8 5 1 16,8-5 4-16,-2 17 2 16,-1-5 2-16,1 8 0 0,2 8 1 15,-6-1-1-15,2 7 0 16,0 1 1-16,-1 9-3 15,-6-1-1-15,4 6-1 16,0 1 0-16,-2 0-2 16,0 1 1-16,4-3-1 0,-2 9 1 15,4-7-3-15,-1 8 0 16,0 4-1-16,-1 1-1 16,3 1 1-16,2 0 1 15,-2 4-2-15,2-4 1 0,0 7-2 16,-3-3 1-16,3 1 1 15,0 0 0-15,0 3 1 16,0 1 0-16,0-3 0 0,0 5 2 16,3-3-2-16,-3 0 0 15,0 0-1-15,0-1 0 16,0 1 0-16,0 0-1 16,0 0 0-16,0 0-1 0,0 0 1 15,0-3 0-15,0-3 0 16,0 5 0-16,0 0-1 15,0 1 1-15,0 0-1 16,0-5 1-16,0 3-1 16,-3-4 0-16,3 1 0 0,-2-3 0 15,2-7 1-15,-3 5 0 16,3-1 0-16,0 0 0 16,0 3 1-16,0-5 1 0,0 3-1 15,0-5 1-15,0 5-1 16,0-7 1-16,3-4 1 15,-3 6-1-15,2-2 0 16,1-2-1-16,-3-2 0 0,0 1 0 16,0 1-1-16,2-9 1 15,2 7 0-15,-1-1 0 16,1-3 0-16,3 0 1 16,-5-4 1-16,5 8-1 0,-4-6-1 15,2 10 0-15,-1-3-1 16,2 0 0-16,-3 7 1 15,2-4 0-15,-2 4-1 16,1 0 0-16,1 4 2 16,3 1-5-16,-6-7-10 0,1 7-38 15,4 6-14-15</inkml:trace>
  <inkml:trace contextRef="#ctx0" brushRef="#br0" timeOffset="37449.11">15431 2405 215 0,'0'0'6'15,"0"0"3"-15,0 0 4 16,0 0 3-16,0 0-1 0,0 0 0 16,0 0-1-16,-7 0 0 15,7 0-2-15,0 0-3 16,5 0-3-16,10 5-2 16,4-2 0-16,14 1 2 15,5-1 1-15,18 0-1 0,12-1-2 16,11-2-1-16,17 0 0 15,12 0-1-15,14 0 0 16,11-2-1-16,14 2 0 16,12-3-1-16,13 3 1 0,6 0 0 15,11 0-1-15,13 3 0 16,4 1 1-16,20 1-1 16,2 3 0-16,11-2 1 15,4 5-1-15,11 3 0 0,7-1 0 16,-1 5 0-16,2 1 1 15,1 1 0-15,-2 0 0 16,7 5 0-16,-2-3 1 16,-2 1 0-16,-4-2 0 0,-4 0 0 15,1-4-1-15,-9 0 1 16,-13-4 0-16,-8-4 0 16,-8 4 1-16,-19-6-1 15,-8 3 1-15,-18 0 0 0,-18-5 0 16,-19 0 0-16,-10 0-1 15,-24 0 0-15,-12 0 0 16,-23 0-2-16,-12 0-3 16,-13-2-4-16,-19-2-14 0,-24-1-51 15,5 16-3-15</inkml:trace>
  <inkml:trace contextRef="#ctx0" brushRef="#br0" timeOffset="38736.03">15284 2655 131 0,'0'0'5'0,"0"0"3"0,0 0 3 15,0 0 1-15,0 0 1 0,0 0 3 16,0 0 1-16,8-4 1 16,4 4-5-16,4 0-1 15,3 0-1-15,9 1-1 16,9 2-2-16,3 2-1 0,9-2-2 15,8 3 0-15,8-5-1 16,10 4-1-16,4-5-1 16,11 2 0-16,1 1 0 15,11-3-1-15,13 0 0 0,1 0 0 16,9 0 0-16,9 0 1 16,5-3-1-16,8 3 1 15,4 0-2-15,4 0 1 16,5 0 0-16,7 0 0 15,-3 0-1-15,5 3 0 0,0-1 0 16,3-2 0-16,2 6 1 16,-1-2 2-16,4 2 0 15,4-4 0-15,-4 2 0 0,5 2 1 16,-4 1 0-16,8 1-1 16,0-1 0-16,4 0-1 15,-6 3 1-15,2 4-1 16,3-3 0-16,-5-1 0 0,-6 2 1 15,1 4-2-15,0-4 1 16,-7 3-2-16,1-1 0 16,-3 2 0-16,-2-2-1 15,2-1 1-15,-9 1-1 16,-5-4 0-16,1 8-1 0,-6-6 2 16,-4 1 2-16,-11 1-2 15,2-1 1-15,-9-1-1 16,-3 0 1-16,-9-2 0 15,-13-2-1-15,-5-1 1 0,-3 0-1 16,-17-1 0-16,-12-1 1 16,-12 0 1-16,-10-3 2 15,-11 1 2-15,-12-3 0 0,-4 0-4 16,-18 0-6-16,0 0-15 16,0 0-47-16,-23-10-5 15</inkml:trace>
  <inkml:trace contextRef="#ctx0" brushRef="#br0" timeOffset="39653.72">15487 2360 452 0,'0'0'-2'0,"0"0"-2"0,0 0-4 0,-8 9-5 0,8-9-6 16,0 0-13-16,0 0-11 16,0 0-11-16,0-11-4 15,5-1 0-15,2-6 8 0,-2-7 14 16,-1 5 18-16,5-4 23 15,-7 7 20-15,-2-4 19 16,0 9 5-16,0-1 0 16,0 13-8-16,0 0-8 0,-7-8-11 15,7 8-7-15,0 4-6 16,0-4-4-16,9 22 0 16,6 1 1-1,3 2 3 1,-2 2-2-16,7 3-5 0,-5-1-14 15,7-8-48-15,-3 8-6 16</inkml:trace>
  <inkml:trace contextRef="#ctx0" brushRef="#br0" timeOffset="40466.35">15536 2138 231 0,'0'0'5'0,"0"0"3"15,0 0 2-15,-11-6 1 16,11 6 2-16,-14-5-1 16,3 3 2-16,2 0-1 15,-3 2-4-15,3 0-3 0,0 2-2 16,-3 8-1-16,1 5-1 16,2 0-1-16,1 8 1 15,6 6 2 1,2 0 2-1,2 1 0-15,8-5 0 16,8 0 3-16,1-7 0 16,6-4 0-16,3-9 1 15,-6-8-2-15,1-6 1 0,-2-6-2 16,-3-5-2-16,-3-2-1 16,-2-3 0-16,-6-2-1 15,-2-2-1-15,-5-2-2 16,-3 4-1-16,-6 4 1 0,-7 6 1 15,2 3 0-15,-6 4-1 16,-1 7-1-16,0 3 0 16,1 7-2-16,-1 6-3 0,7 2-8 15,2 2-11-15,1 0-52 16,4 8-2-16</inkml:trace>
  <inkml:trace contextRef="#ctx0" brushRef="#br0" timeOffset="41049.94">15466 2142 239 0,'0'0'2'0,"0"0"0"15,0 0 0-15,-12-4 2 16,2 4 0-16,-3 7 0 16,-1 3 1-16,-7 10 2 15,-1 7 1-15,-2 15-1 16,-6 8 1-16,2 7 1 15,6 5 0-15,-3-1 0 16,8 9 0-16,4-8-1 16,1 2-2-16,12-14 0 15,0-1-1-15,7-11-1 0,5-4 1 16,4-4-1-16,4-10 3 16,-1-3-1-16,6-9 1 15,0-5-1-15,0-3 2 16,3-11 1-16,-3-3 0 0,3-11-2 15,0-5 0-15,-2-10-1 16,3-7-3-16,-7-5 1 16,-2-10-2-16,0-5-1 0,-4 0-2 15,-5-5-2-15,-8 9-1 16,-3-3 2-16,-3 12-3 16,-10 4 2-16,-8 11-1 0,-4 6-1 15,-10 16 3-15,0 8 0 16,1 9 1-16,0 7-2 15,6 17-6-15,0 9-16 16,20 15-47-16,10 1-2 16</inkml:trace>
  <inkml:trace contextRef="#ctx0" brushRef="#br0" timeOffset="41785.96">24209 2546 380 0,'0'0'4'0,"-2"-7"-1"0,2 7 1 0,-7-12-1 16,7 12-1-16,-20-8 1 15,3 8-1-15,-6 8 1 16,1 14-2-16,-8 7-1 0,0 19 1 16,-5 1 1-16,5 14 0 15,0 3 0-15,11 1 1 16,4 0 1-16,12-3-2 15,3-2 1-15,8-12 0 0,14-6 1 16,3-11 0-16,3-9 1 16,4-12 0-16,3-12 0 15,2-8 1-15,0-16-1 0,-3-13 0 16,-1-5 0-16,-3-7 0 16,-10-8-1-16,-11 2-1 15,-6 2-1-15,-10 9-1 16,-15 5-1-16,-11 16-7 15,-9 11-37-15,-13 12-36 0,-2 5-2 16</inkml:trace>
  <inkml:trace contextRef="#ctx0" brushRef="#br0" timeOffset="42600.37">14900 4441 286 0,'0'0'4'0,"0"0"3"16,0 0 0-16,0 0 1 15,7-9 3-15,2 9 0 0,9 0 1 16,5 0 0-16,14 0-2 15,11 7-2-15,10 2 0 16,15 4-2-16,17-1-1 0,11 1 0 16,16 2-1-16,12 0 1 15,11-3-1-15,6 1-1 16,10-1 0-16,6 1 0 16,2-6-1-16,-3 5 1 0,0-2 0 15,-4 0 0-15,-3 0 0 16,-10 0 0-16,-9-3 1 15,-8 0-1-15,-18-4 0 16,-10 0 0-16,-17-1-1 0,-13-2 0 16,-16 0 0-16,-14 0-1 15,-9 0-3-15,-14 0-4 16,-16 0-16-16,0 0-57 16,-11 6-1-16</inkml:trace>
  <inkml:trace contextRef="#ctx0" brushRef="#br0" timeOffset="43199.85">14810 4632 289 0,'0'0'1'0,"0"0"1"0,0 0-1 16,0 0 3-16,10 15 1 0,-10 10 2 15,0 7 2-15,2 12 0 16,-2 14 0-16,0 6-1 15,0 10 1-15,0 4-2 16,-5 5 2-16,-7-2-1 16,-6 2 2-16,-1-4-1 0,-8-2 0 15,-3-3 0-15,-2-2 0 16,-1-2 0-16,-1-6-1 16,6-2-3-16,1-10-2 15,7-8-1-15,3-7-1 16,1-9-1-16,7-6 0 0,2-7-2 15,7-15-1-15,-6 10-3 16,6-10-3-16,0 0-2 16,0 0-6-16,0-5-8 0,0 5-12 15,-8-10-29-15,8 10-11 16</inkml:trace>
  <inkml:trace contextRef="#ctx0" brushRef="#br0" timeOffset="43715.82">14353 6109 236 0,'0'0'5'0,"0"0"1"0,0 0 1 0,0 0 3 16,0 0-1-16,0 0 1 16,-10-5-1-16,10 5-3 15,0 0-2-15,0 0-3 0,0 0-1 16,2 2-1-16,-2-2-2 16,15 10 0-16,-4-3 0 15,3 1 3-15,9 2 0 16,9 0 3-16,12 0-1 0,13 4 2 15,14-1 2-15,17-1 1 16,12 3 5-16,20-5 0 16,16 0 2-16,13-3-1 0,10-2 0 15,11 1 0-15,3-5-2 16,8 5 0-16,8-1-3 16,-5 2-1-16,-5 3-3 15,-2 0 1-15,-11 5-2 16,-7-3 1-16,-12 1-2 0,-18 2-1 15,-12-1 0-15,-16 1 0 16,-14 2-1-16,-17-1-1 16,-13-2-3-16,-14 1-3 15,-11-5-2-15,-10 1-6 0,-9-10-14 16,-13-1-47-16,0 0-3 16</inkml:trace>
  <inkml:trace contextRef="#ctx0" brushRef="#br0" timeOffset="44033">17923 4647 303 0,'0'0'0'0,"0"10"1"0,0 10 1 0,-2 14 1 15,-3 21 0-15,-8 13 0 0,-1 9 1 16,-4 23 1-16,-4 14 1 16,2 3 1-16,-8 4 0 15,3 0 0-15,1-9-1 16,-3-3-2-16,-5-3-3 0,7-14-10 15,-8-9-26-15,4-15-32 16,8-13-5-16</inkml:trace>
  <inkml:trace contextRef="#ctx0" brushRef="#br0" timeOffset="44150.16">17576 5945 368 0,'0'0'3'0,"0"0"-1"15,0 0 0-15,-11-5-8 16,11 5-34-16,-10 0-26 15,-4 0-5-15</inkml:trace>
  <inkml:trace contextRef="#ctx0" brushRef="#br0" timeOffset="45117.1">14591 4307 282 0,'0'0'4'0,"0"0"2"15,0 0-1-15,-9 0 2 16,9 0 2-16,-18 25 1 16,0-4 0-16,4 10 0 0,-6 6-3 15,3 15-1-15,-6 3 0 16,3 5 0-16,3 5-2 15,2-2-1-15,5-1-1 16,3-6 0-16,2-8 0 16,5-6 0-16,1-5-1 0,12-12 0 15,3-10-1-15,8-7 1 16,6-8 0-16,2-3 0 16,4-14 1-16,3-8 2 0,-2-5 1 15,-2-7 1-15,-3-7 0 16,-9-3 0-16,-5-8 0 15,-9-2 0-15,-6-1 0 16,-8 2-2-16,-8 4-2 0,-9 8 0 16,-5 7 0-16,-6 7-1 15,-1 12 0-15,-4 11-1 16,1 7 1-16,4 10-3 16,1 7-2-16,9 8-9 0,2-1-16 15,1 4-48-15,20 4-3 16</inkml:trace>
  <inkml:trace contextRef="#ctx0" brushRef="#br0" timeOffset="46882.97">14529 4457 48 0,'0'0'3'0,"0"0"5"0,0 0 6 16,0 0 4-16,0 0 6 15,0-6 5-15,0 6 3 16,12-17 1-16,-1 4 0 16,3-6-2-16,2-4-3 15,1-6-3-15,5-8-4 0,6-3-3 16,6-7 0-16,-1-8-5 16,6-3-1-16,6-5-3 15,0-3-1-15,2-4-2 16,0-5-2-16,3 6 2 0,-4-3-1 15,2 3-1-15,-3 0 0 16,0 1-1-16,2-1 0 16,-4 0 0-16,1 0-1 15,1-1 0-15,2 6-2 0,-2 0 2 16,2-2 0-16,-2 5-1 16,-1 2 1-16,-2 2-2 15,-1-3 1-15,-7 3 0 16,1 0-1-16,-5 0-1 0,-5 5 0 15,-4 5 1-15,0 4-1 16,-6 4 1-16,-3 5 0 16,-2 5-1-16,0 6 1 15,0 3-1-15,-3 0 0 0,0 5-2 16,2 3 0-16,-2-3-1 16,-7 15 1-16,17-12 1 15,-17 12-1-15,15-10 0 16,-15 10 2-16,14-3 0 0,-14 3 1 15,11-2 1-15,-11 2-1 16,0 0 0-16,10 0 0 16,-10 0 0-16,0 0 0 0,0 0 1 15,0 0-1-15,0 0 1 16,0 0-1-16,7 0 0 16,-7 0 0-16,0 0 0 15,13 0 0-15,-13 0 1 16,10 0-2-16,-10 0 1 0,15 0-1 15,-15 0 1-15,12 7 1 16,-12-7 2-16,10 13-2 16,-2-6 0-16,-6 5 2 15,3 3 1-15,-5-3-1 0,0 6 0 16,0-1-1-16,-2 3-1 16,-3-1 2-16,-3 6-1 15,3 3-1-15,-5-4 0 16,0 4 1-16,2 2-1 0,-1 2 0 15,2 0-1-15,-6 3 0 16,1 2-1-16,-4-3-1 16,-1 5 1-16,-1-1-1 15,-3 2-2-15,1 0-1 0,-5-1 2 16,2 2-1-16,-5 0 1 16,4 1 0-16,-3 2-2 15,2 4 0-15,-5-1-1 16,3 0 0-16,-2 0 0 15,0 3-1-15,2 2 0 0,-3-3 0 16,6 0 2-16,-3 1 1 16,-3 0 1-16,5-1 1 15,-8 4 1-15,4 1-1 0,-1-3 1 16,0-1 0-16,0 0 0 16,3-3-1-16,-3 2 0 15,5-2 1-15,-3 0 0 16,4-1 1-16,2 0 0 0,-3-1 0 15,2 2 1-15,-1-3-1 16,1 1 0-16,1 3 0 16,1-2 0-16,0-4 1 0,-2 1-1 15,0-1 2-15,-2-1-2 16,6-3 0-16,-3-1 1 16,-1 0 1-16,1-2-1 15,4-1-1-15,-2-4 1 16,6 1 0-16,-6-5 0 0,3 4 0 15,1-9-1-15,-1 3 0 16,4-2 0-16,-3-5 0 16,-2 3 1-16,1 0-1 15,-1-5 0-15,0-1 0 0,1 2 1 16,0-4-1-16,-3 1 1 16,-2-5-1-16,2 3 0 15,0-4 1-15,0 0-1 16,-3-4 1-16,-2 0 0 0,6 0-1 15,-6-3 1-15,2-6-1 16,-1 2 1-16,-1-6-1 16,0-4 0-16,3-2 1 15,3-4 0-15,1-2 1 0,8-3 1 16,4-5 0-16,6-2 0 16,4-4 0-16,8 3 0 15,6-4-2-15,3 7-11 16,-1 3-63-16,5 0-3 0</inkml:trace>
  <inkml:trace contextRef="#ctx0" brushRef="#br0" timeOffset="47635.81">20282 4998 317 0,'0'0'7'0,"0"0"2"0,0 0 1 16,2-9 1-16,-2 9 0 15,0 0 1-15,-7 2 0 16,-6 16 1-16,-2 16-5 16,-5 14-3-16,-2 16-1 0,0 15 2 15,-3 10 1-15,0 13-1 16,2 2 0-16,-2 1 0 15,6-7-2-15,-4-1 1 16,1-9-1-16,0-8-2 0,2-10 0 16,-3-9 0-16,-2-8-2 15,8-12-2-15,-3-9 0 16,8-11-2-16,-2-10-2 16,5-11-3-16,5-8-1 15,1-17-3-15,3-15-2 0,0-7-8 16,5-15-22-16,0-10-15 15,4-5-1-15</inkml:trace>
  <inkml:trace contextRef="#ctx0" brushRef="#br0" timeOffset="48533.13">19958 5360 83 0,'3'-9'2'0,"-1"-14"6"15,6-7 10-15,2-9 5 16,2-11 2-16,3-4 4 16,4-10 2-16,7-5 3 15,-4 6-2-15,3 11-4 0,-2 5-8 16,-4 7-5-16,1 8-4 15,0 7 0-15,-3 9-4 16,-2 3-4-16,3 2 0 0,2 4-1 16,5 5-1-16,7 2 0 15,3 0 1-15,9 0-1 16,11 2 2-16,9 1 0 16,8 1 0-16,8 2 0 15,14-3 0-15,3-1 0 16,11 3 0-16,3-3-1 0,6 0 1 15,2 3-1-15,5-5 0 16,1 5 1-16,4-1-1 16,2-2-1-16,4-2 1 0,-1 2 0 15,-3 0 0-15,4 1 0 16,-6-1-1-16,-7 3 2 16,-8 0-2-16,-11 3 0 15,-5-3 0-15,-13 2 0 0,-16-2 0 16,-9 1 0-16,-13-2 0 15,-10-1-1-15,-4-2 1 16,-13 2-1-16,-3-3 1 16,-8 3 0-16,-9-3 0 0,13 0 0 15,-13 0-1-15,0 0 0 16,0 0 0-16,10 5 0 16,-10-5-1-16,2 12 1 15,-2-4-1-15,0 7 0 0,0 2 0 16,-4 6 0-16,-4 6 1 15,4 8-1-15,-9 8 1 16,-2 8-1-16,0 10 0 0,0 6 3 16,-3 5-1-16,2 6 2 15,-2-1 0-15,3 3 0 16,0 2 1-16,3-4-1 16,1-1 1-16,4-5-3 0,0-5 0 15,5-2 0-15,-3-7 0 16,2-6 0-16,-1-7-1 15,-2-2 1-15,-2-8 1 16,-1 0-1-16,-7-6 0 16,0-5 1-16,-5-3-1 0,-4-2 0 15,-8-3-1-15,-3-3 0 16,-12-3 0-16,-3-4-1 16,-14-3 1-16,-12 0-1 15,-10-5 0-15,-20 0 0 16,-7 0 0-16,-18 0 1 0,-12-8 0 15,-13 6 0-15,-6-6 0 16,-9 1 0-16,-1 0 1 16,-6-3 0-16,2-3 0 0,8 1-1 15,7 0 1-15,8-1-1 16,11-2 1-16,10-3-1 16,14 4 1-16,15-4-1 0,14 6 0 15,14-5-1-15,16 5-1 16,17-6-8-16,17 7-15 15,22-7-54-15,4-5-1 16</inkml:trace>
  <inkml:trace contextRef="#ctx0" brushRef="#br0" timeOffset="50265.66">20559 2539 269 0,'0'0'9'0,"3"-10"3"16,-3 10 5-16,3-15 2 0,-3 15-1 15,2-10-1-15,-2 10 0 16,0 0 1-16,0 0-9 16,-2 23-5-16,-8 8-2 15,-5 9-2-15,0 14-1 0,0 11 2 16,-8 12 0-16,-1 5 0 16,-1 9 1-16,0 1-1 15,-2 0 1-15,2-1-2 16,-3 4 0-16,4-4 0 15,-3-2 0-15,-1-4 0 0,3-3 0 16,-2-3 0-16,-1 0-1 16,-4 0 2-16,5-5-1 15,-1-4 0-15,1-1 0 0,0-2 0 16,2-2-1-16,0-6 1 16,0-2-1-16,3-5 0 15,2 0 0-15,-2-4 1 0,5-6-1 16,-1-3 1-16,0 3 0 15,4-2 0-15,2-5 1 16,-1-4-1-16,6 2 0 16,-1-3 0-16,0-5 1 15,3 2-1-15,-2-8 0 0,5 1 0 16,-3-1 0-16,0-1 0 16,-1 0 1-16,-1 1-1 15,2-1 0-15,-2-4 0 16,2 4 1-16,3-3-2 15,-4-4 1-15,0 6 0 0,6-9-1 16,0 5 1-16,0-3 0 16,0-2 0-16,0-1-1 15,0-7 1-15,0 18 0 0,0-18 0 16,8 13 0-16,-8-13 0 16,11 17 1-16,-11-17-1 15,14 11 1-15,-6-5-1 16,2 2 0-16,2-7 1 0,-1 4-1 15,-1-3 1-15,-1 4 0 16,2-4-1-16,-2 1 0 16,1-1 1-16,0-2-1 0,0 3 1 15,0-3 0 1,-1 0-1-16,4-3 1 16,4-2 0-16,1-3 0 0,-3 0 0 15,2-3 0-15,4-2 0 16,-5-1 1-16,0-6 0 15,-2 0 0-15,2-4 0 0,-4-4 0 16,0-4 1-16,-2-3-1 16,-2-2 0-16,-1-4 0 15,1-2-2-15,-3-2 1 0,2 3-1 16,0-3-1-16,-2 1 1 16,3 2 0-16,2 0-1 15,-1-5 1-15,7 4 1 16,-4-4-1-16,1 3 1 0,1-4 0 15,1 2-1-15,3-1 1 16,-3-3 0-16,2 6-1 16,-2-1 0-16,2 2 0 15,-1 1 1-15,0 1-2 0,-3 1 2 16,2 1-1-16,-3-2 0 16,3 2 0-16,-3-1 1 15,1 1 0-15,-1-1-1 16,4 1 1-16,-2 2 0 15,-1-4 1-15,4 2-1 0,-2 2 1 16,0-1 0-16,0-1 0 16,-3 1-1-16,3 2 0 15,-2-2 1-15,-4-1-2 0,4-4 0 16,-5 4 0-16,1-5 0 16,4 2 0-16,-6-1 0 15,3 4 0-15,-4-1 0 16,6 5 0-16,-10 9 2 0,1-2 0 15,-1 3 0-15,-2 0 0 16,0 6 0-16,0-3 0 16,0-1-1-16,0 1 0 15,0 0-1-15,3-3-1 16,-3 0 0-16,2-2 1 0,0 0-1 16,-2-2 0-16,0 1 1 15,0-2 0-15,0 5-1 16,0 0 1-16,0 3-1 0,0 0 1 15,-2 4 0-15,-3 1 0 16,3 2 0-16,-3 2 1 16,-3 1-1-16,0 5 1 15,-4-1-1-15,-1 1 1 0,-1 2-1 16,-4 0 0-16,1 2 1 16,-3 3-1-16,0 0-1 15,3 3 1-15,-1 0-2 16,1 7-7-16,2 2-12 0,3 3-56 15,7 5-4-15</inkml:trace>
  <inkml:trace contextRef="#ctx0" brushRef="#br0" timeOffset="111149.58">12345 14281 35 0,'0'0'1'0,"0"0"0"15,18-15 0-15,-4 5 0 16,2-2 1-16,10-3-1 0,2-2 1 16,12-4 2-16,5-4-2 15,2 6 2-15,9-6-2 16,10 5 1-16,3-2 0 16,16 0 0-16,1 0 0 15,17 2-1-15,8 6 2 16,8-4 4-16,8 5 1 0,13 1 4 15,6 5 3-15,3 2 0 16,0 5 2-16,-2 0-1 16,0 10-3-16,-11 7-3 0,-1 0-3 15,-11 13-2-15,-13 2-4 16,-1 5-2-16,-4 8-1 16,-9-1 1-16,-12 11-1 15,-1-3 0-15,-10 8-1 0,-11-1 1 16,-4-5 0-16,-18 8-1 15,-11-4 0-15,-14 3-2 16,-13 1 2-16,-8-2 1 16,-15 1 0-16,-17-5 2 15,-8-2 3-15,-12-3 2 0,-12 4 2 16,-11-10 0-16,-2-3 0 16,-10 0-1-16,-8-8-1 15,-1 5-2-15,-6-11 0 16,3 5-3-16,-6-3 1 0,3-6-1 15,-5 3 0-15,-1-9 0 16,-4 2 0-16,4-8 0 0,2 5-2 16,-8-12-1-16,0 0 0 15,-3-5 1-15,-1 0-1 16,5-5 0-16,3-4 0 16,4-7 0-16,1-6 2 15,6-3 0-15,7-2 0 16,10-7-1-16,7-4-1 0,4-1 0 15,5-6 0-15,7-4 0 16,7 4 1-16,3-9 1 16,8-1 1-16,12-5 0 15,1-1 3-15,13-4-1 0,8-2-1 16,12-2 3-16,12-5-1 16,17 0 2-16,17-4 1 15,21-3-1-15,16 4 1 16,30-2-2-16,20 2 1 0,35 7-9 15,21 19-52-15,29-11-7 16</inkml:trace>
  <inkml:trace contextRef="#ctx0" brushRef="#br0" timeOffset="145316.09">237 5903 219 0,'0'0'2'0,"0"0"4"15,0 0-1-15,0 0 3 16,0 0-1-16,0 0 4 16,0 0 2-16,0 0 3 0,0 0-1 15,10-3 0-15,5-5 1 16,5-8 0-16,7-7 0 15,9-8 0-15,3-9-2 16,13-7-4-16,0-6-1 0,8-4-2 16,2-2-1-16,0 0-2 15,-2-1-2-15,4 5 0 16,-6 1-1-16,-8 7 1 16,1 0-2-16,-8 10 0 0,-6 5 0 15,-8 5 1-15,-3 7 0 16,-9 7 0-16,-5 3-1 15,-12 10-1-15,10-2-3 16,-10 2-4-16,0 12-7 0,-7 1-21 16,7 7-43-16,-13 4-4 15</inkml:trace>
  <inkml:trace contextRef="#ctx0" brushRef="#br0" timeOffset="145750.03">327 5935 235 0,'0'0'5'0,"0"0"0"0,0 0 2 15,0 0 1-15,0-7 2 16,0 7 2-16,5-8 2 15,-5 8 0-15,17-14-1 16,0 0-1-16,4 0 1 16,6-11-1-16,8 1 1 0,4-11-1 15,3 0-2-15,13-9 0 16,0-1-2-16,2-8 0 16,3 7-1-16,-3-6-3 15,-1 3 0-15,-3 4-2 16,-3 4-1-16,-6 3 1 0,-9 5-1 15,-3 6 0-15,-4 5-1 16,-8 7 1-16,-6 5 0 16,-3 3 1-16,-11 7-2 0,9-8 1 15,-9 8 0-15,0 0 0 16,-2 8-1-16,2-8-3 16,-12 15-1-16,6-6-3 0,-3-1-7 15,-1 4-14-15,5 1-51 16,-10-4-4-16</inkml:trace>
  <inkml:trace contextRef="#ctx0" brushRef="#br0" timeOffset="146233.7">684 5138 245 0,'0'0'6'0,"0"0"1"0,8-3 3 16,-8 3 0-16,12-5-1 16,-2 3 2-16,3-1 0 15,5-2 3-15,1 0-5 16,4 0-1-16,4 0 0 0,5 3 0 15,1-6 1-15,1 4-1 16,3-3 0-16,0-1 0 16,3-2-2-16,-3 0-1 15,-1 0-1-15,-4-2 0 0,-7 4-1 16,-4 4-1-16,-3-2 0 16,-6 4-1-16,-1 2 0 15,-11 0 1-15,10 9-1 16,-8 6 1-16,-2 3 0 15,0 4-1-15,-5 10 2 0,0 6-1 16,-2 6 0-16,-3 8-1 16,-5 5 2-16,2 2 0 15,3 1 1-15,-4-1-1 0,8-2 1 16,-3-5-4-16,6-2-11 16,1-8-63-16,2-7-6 15</inkml:trace>
  <inkml:trace contextRef="#ctx0" brushRef="#br0" timeOffset="167018.01">20393 16218 74 0,'0'0'6'15,"0"0"4"-15,0 0 7 16,0 0-1-16,-7-5 2 0,7 5-1 16,0 0 1-16,0 0-1 15,0 0-4-15,7-5-4 16,6 3-3-16,4 0-3 16,5-1 2-16,3 0 0 0,8-2 0 15,-1 0-1-15,10 1 0 16,-2-1 0-16,12-1-1 15,5 1 0-15,3 0-2 16,4 1 0-16,-2 1 0 0,5-1 1 16,1 1-2-16,1-3 0 15,-4 5 1-15,2-2-1 16,0 1 0-16,2-1 0 16,-1 0 0-16,1 3 0 0,-2-4 0 15,3 4 0-15,-8-3 0 16,-3 1 0-16,12 2-1 15,-7-3-3-15,1 3 0 16,2-2-1-16,-5 2-2 0,2 0-1 16,-4 0-1-16,2-3 0 15,-2 3 2-15,-10 0 0 16,8 0 1-16,2-2 2 16,-3 2-1-16,3 0 3 15,-3 0-1-15,3 0 2 0,-7 0 0 16,-2 0 0-16,-6 0 0 15,-8 0 1-15,0 0-1 16,-4 2 1-16,-1 1 0 0,-7 2 0 16,5-3 0-16,-5 1 0 15,2 1 0-15,-2 2-1 16,-1-1 2-16,10-4-1 16,-10 8 0-16,6-5 1 0,-13 3 0 15,11 1 0-15,-14 0 0 16,7-1 2-16,-13 3-1 15,4 0 0-15,-5 2 0 16,0 0 0-16,3 1 0 0,0-1 0 16,0 4 0-16,0 0 0 15,3 5-1-15,1-5 0 16,4 2 0-16,-1 2 0 16,1-3-1-16,2 1 0 0,-3-1 1 15,0 0-1-15,-6 0 0 16,3 1 0-16,-4-1 1 15,-3-2-1-15,1 3 0 0,-6-4 0 16,0 4 0-16,2-1-2 16,-4 3 2-16,0 1 0 15,0-3-1-15,2 7 0 16,1-5 1-16,-3 4-1 16,4 0 1-16,-1 2 1 15,-1-3-1-15,-2 1 1 0,0 1 0 16,0 5-1-16,0-2 1 15,0-2-1-15,-2 2 1 16,-3-1-1-16,3 0 1 0,-3 0 1 16,1 3-2-16,0-6 1 15,-1 6-1-15,0-4 0 16,-2 4 0-16,4-19-1 16,-2 7-2-16,0-3 1 15,0 2-1-15,0 3-1 16,0 2 0-16,0-5 0 0,-3 3 0 15,1 3 1-15,2-1 1 16,0-1 1-16,-4 0 1 16,2 2 0-16,-2-1 0 0,2-2 2 15,-3-4-1-15,2 7 1 16,1-5 0-16,-2-1-1 16,-2-2 1-16,1-2 1 0,-2-1-2 15,-1 0 1-15,1-2 0 16,-6-3-1-16,2 1 2 15,-5-4-1-15,1 2-1 16,-4-2 0-16,-1-1 0 16,-5 1 0-16,3 2 1 0,-6-4-1 15,-4-2-1-15,3 3 1 16,-4-1-1-16,-8-2 1 16,6 4 0-16,-11-4 1 15,6 0-2-15,-6 0 1 16,1 1 2-16,3-1-3 0,-6 0 0 15,-1 0 0-15,1 0 0 16,-1 0 0-16,-1 0 0 16,0 0 0-16,-2 0 0 0,0 0-3 15,3 0 2-15,-6 0 0 16,5 0 0-16,0 0-1 16,1 0 1-16,-4 0 1 15,4 0 0-15,-5 0 1 16,1 0-1-16,4 0 1 0,-4 0 0 15,1 0 1-15,1 0-1 16,1 0 2-16,0 3-3 16,5-1 1-16,-4-2 0 0,4 2-1 15,0-2 0-15,3 0 1 16,-1 0-1-16,2 0 0 16,0 0 0-16,2 0 1 15,2 0-1-15,-1 0 1 16,4 0 0-16,0-2-1 0,3 2 2 15,-1-5-1-15,5 4 0 16,-1-3 0-16,1-1-1 16,2 0 1-16,-2 1 0 15,4-2 2-15,1 5 2 0,3-5 1 16,-2 1 1-16,4-2 3 16,2 2 0-16,6-5 2 15,-4 0 0-15,3 0-3 16,0-3 0-16,3-1 1 0,0 4-2 15,1-7 0-15,-1-1-2 16,4 1 1-16,3 4 2 16,-9-36 1-16,1-1 1 15,3 1-2-15,0-1 0 0,3 1-1 16,-1 2 1-16,6 0-1 16,-1 7-2-16,1-2-1 15,2 0-1-15,0-5 0 16,2-3 0-16,3 3 0 15,6-6-1-15,-2-1 0 0,3 2-1 16,1 2 1-16,-1 4 0 16,2 4-1-16,-2 0 0 15,-3 7 0-15,2 3-2 0,-6 4 1 16,-1 1-1-16,-1 3-1 16,-1 3-2-16,-2 2-3 15,0 4-7-15,0 2-21 16,-5 1-47-16,3-1-2 15</inkml:trace>
  <inkml:trace contextRef="#ctx0" brushRef="#br0" timeOffset="-210929.79">19707 13302 231 0,'0'0'-1'0,"0"0"-14"16,0 8-12-16,4 2-19 15,-4-10-13-15</inkml:trace>
  <inkml:trace contextRef="#ctx0" brushRef="#br0" timeOffset="-210379.79">19680 13134 185 0,'0'0'3'0,"0"25"2"15,2-1-1-15,3 14 2 16,1 2 0-16,1 11 0 15,0 9 1-15,-3 2 0 16,4 0-4-16,-2-6 0 0,-1-3 1 16,-3-8-2-16,-2-1 0 15,3-15-3-15,-1-4-2 16,-2-5-8-16,0-8-3 16,0-12-4-16,0 0-11 0,0 0-14 15,3-7-11-15</inkml:trace>
  <inkml:trace contextRef="#ctx0" brushRef="#br0" timeOffset="-170960.85">4195 13991 224 0,'0'0'5'0,"0"0"2"0,0 0 4 16,0 0 2-16,0 0 0 16,0 0 1-16,0 0 3 15,-2-5 3-15,2 5-4 16,13 0-2-16,1-2 1 0,11-4-3 16,5-1 1-16,14-5-2 15,9 0-3-15,9-6-2 16,9-2-2-16,9-2-1 0,5 0-1 15,5-3-1-15,2 0 1 16,0-1-1-16,2 1 0 16,-4-3 1-16,-1 3-1 15,0 3 1-15,-2-3-1 16,-7 2 0-16,-6 7-1 0,-10-1 1 16,-6 4-1-16,-8 3 0 15,-11 2 0-15,-11 3-2 16,-8 3-3-16,-9 2-9 15,-11 0-28-15,-2 10-36 0,-13 0-3 16</inkml:trace>
  <inkml:trace contextRef="#ctx0" brushRef="#br0" timeOffset="-170463.78">4275 14177 244 0,'0'0'5'0,"0"0"1"0,14-3 3 0,-1-2 2 15,2-6 2-15,10 2 2 16,2-5 0-16,10 4 4 16,11-5-5-16,1-2 0 0,8-4 0 15,8 4-3-15,10 3-1 16,4-9-1-16,8 1 0 16,3 0-1-16,1-3 0 0,4 0-2 15,2 0 1-15,-5 3-2 16,0 3 0-16,-5 1-1 15,-7-1-1-15,-9 6-1 16,-6 1 0-16,-10 5-1 16,-11-2-1-16,-7 2 1 0,-7 2 1 15,-10 1-1-15,-4 4 1 16,-16 0 0-16,0 0 0 16,0 0-1-16,0 0 0 15,-16-6-1-15,3 4-2 0,-1 2-3 16,-6-3-3-16,0 3-4 15,-2 0-10-15,-3 0-20 16,3 3-40-16,-1-3-3 0</inkml:trace>
  <inkml:trace contextRef="#ctx0" brushRef="#br0" timeOffset="-170013.73">5423 13214 259 0,'0'0'5'0,"0"0"2"0,0 0 4 15,0 0 0-15,0 0 1 16,0 0 0-16,0 0 3 16,0 0 1-16,10 2-4 15,2 8-1-15,13 0-2 0,4 5-1 16,16-2 0-16,5-2-2 16,10-1-1-16,5 0-1 15,2 3-1-15,-1-6 0 16,-1 0-2-16,-6 1 1 0,-8-1-1 15,-9 6 1-15,-10 3 1 16,-5 5-1-16,-14 11 1 16,-10 13 2-16,-9 13 0 0,-13 15 1 15,-16 11 0-15,-8 13-2 16,-8 4-1-16,-9 6-7 16,0-1-28-16,-2-2-46 15,3-15-2-15</inkml:trace>
  <inkml:trace contextRef="#ctx0" brushRef="#br0" timeOffset="-168811.82">4247 13884 172 0,'0'0'0'15,"0"0"0"-15,0 0 6 16,0 0 1-16,4 0 2 0,-4 0 2 16,22-4 4-16,-10-2 1 15,10 0 2-15,8-4-1 16,9-1-5-16,9-1-2 15,12-5-2-15,4-4-2 0,9 2-4 16,11-3-1-16,5-3-1 16,8-3 0-16,-3 4 0 15,1-3 0-15,2 2 0 0,-3 0 0 16,0 0 0-16,1 0 1 16,-6 3 1-16,-2 0-1 15,-2 3 0-15,-11-2 0 16,-4 6 0-16,-3-2 1 15,-18 8 0-15,-1 1-1 16,-19 3-4-16,-5 0-5 0,-10 3-26 16,-2 2-32-16,-12 0-3 15</inkml:trace>
  <inkml:trace contextRef="#ctx0" brushRef="#br0" timeOffset="-166047.21">16495 14437 381 0,'0'0'2'0,"0"-21"-2"16,5 5 2-16,7-7 0 16,6-7 1-16,7-1 1 0,9-4 0 15,8-7 1-15,10 2 0 16,11 3 0-16,4 2-2 15,14 4-1-15,4-1 0 0,10 1-1 16,7 4 0-16,4 7-1 16,11 3-1-16,5 0 1 15,4 6 0-15,1 4 0 0,10 5 1 16,-1 2 0-16,4 7 0 16,-1 6 1-16,-2 6-1 15,-3 6 1-15,-3 7-1 16,-11 8 0-16,-11 7-1 15,-7 7 1-15,-15 9-2 0,-13 3 1 16,-9 8 0-16,-15 8-1 16,-18 3 2-16,-12 1-1 15,-14 4 0-15,-9 1 0 16,-18-1 0-16,-16 4 0 0,-15-5-1 16,-13-3 1-16,-15 1 1 15,-10-5-1-15,-14-5 0 16,-10-11 1-16,-6-3 0 15,-10-10-1-15,-9-5 1 16,-3-10 0-16,-5-12-1 0,-1-8 0 16,-4-8 0-16,5-10 0 15,0-4 0-15,1-14 0 0,2-7 1 16,9-10-1-16,9-7 2 16,4-9-2-16,13-5 2 15,10-10 0-15,10-7 2 16,13-3-1-16,17-9 1 0,17-4 0 15,10-8 1-15,14-1 0 16,13-4-1-16,10-2 0 16,15-3-1-16,17 1 0 15,13 2 0-15,15 2-1 16,11 6 1-16,11 7-1 0,10 7 1 16,7 8 0-16,1 12 0 15,-3 12-1-15,-2 10 0 16,-17 16 0-16,-5 4 0 15,-14 12 1-15,-17 6-3 0,-11 2 0 16,-6 5 0-16,-16 2 0 16,-2 1 0-16,-12-8 0 15,11 14 0-15,-11-14 0 16,2 10 0-16,-2-10 0 0,0 0 0 16,3 10 0-16,-3-10 0 15,0 0 0-15,-12 11 0 16,1-8 0-16,-4 1 0 15,0 3 0-15,-8 3 0 16,2-2 0-16,-2 1 0 0,-2 1 0 16,0-2 0-16,6 6-17 15,1-4-69-15,-1-2-3 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3:14:42.810"/>
    </inkml:context>
    <inkml:brush xml:id="br0">
      <inkml:brushProperty name="width" value="0.05292" units="cm"/>
      <inkml:brushProperty name="height" value="0.05292" units="cm"/>
      <inkml:brushProperty name="color" value="#FF0000"/>
    </inkml:brush>
  </inkml:definitions>
  <inkml:trace contextRef="#ctx0" brushRef="#br0">1149 2720 13 0,'0'0'3'0,"0"0"1"0,13-3 3 15,-1 3 2-15,3 0 0 16,10 0 2-16,2 0 0 16,13 0 0-16,9-2-1 0,3 0-3 15,8-1 0-15,5 0 1 16,4-4 0-16,6 5 2 15,4-6-1-15,6 3 1 0,2 0-1 16,10-2 0-16,2 3-2 16,4-5-2-16,1 4-3 15,10-2 0-15,5-3 1 16,2 3-1-16,-4-1-1 16,7 1 0-16,5-1 1 15,-1 3 1-15,4 0-2 0,-3 3 1 16,0 0-1-16,1-1 0 15,6 3 1-15,-7-3-2 16,-5 1 0-16,9 2 1 0,7-5-1 16,-8 2 0-16,0 1 0 15,7 0 0-15,3 2-1 16,-3-5 1-16,5 2 0 0,-3 1 0 16,3-1-2-16,-4 3 2 15,1-3 0-15,-6 2 0 16,-8 1 0-16,9 0 2 15,-1 0-2-15,-4 0 2 16,-7 0 0-16,12 0 1 0,2 0 0 16,-2 0 0-16,3-3-1 15,-7 0 2-15,4 1-3 16,-1-3-1-16,4 2 1 16,-10 3-1-16,-6-2 0 0,15 2 1 15,-2 0-1-15,-3-2 0 16,-4 2 2-16,7 0-1 15,6 0 1-15,-6-4-2 16,6 4 1-16,0-1 0 0,-1-4-1 16,-1 2 0-16,3 3 0 15,-1-5 1-15,0 3-1 16,2-1 0-16,3 3 1 0,-3 0 0 16,-1 0-1-16,4 0 2 15,0 0-1-15,2 0 0 16,-10 5 2-16,13 0-2 15,-1-2 0-15,2 2 0 16,-7 0 1-16,10-3 0 16,3 0 3-16,2 3-1 0,6 0 3 15,-5-2-2-15,-1 1 1 16,3 2 2-16,7-1-2 16,-7 0-1-16,-2-1 0 0,2 1-3 15,-5-2 0-15,2 2 0 16,-4-2-1-16,3-1 0 15,-6-2 1-15,-4 2-1 16,-1 1 0-16,-9-3 0 0,-9 2-1 16,-2-2 1-16,-2 0-1 15,-17 0 1-15,-9 0-1 16,-4 0 0-16,-10 0 1 16,-9 0-1-16,-11 0-6 15,-12 0-26-15,-6 3-29 0,-9-3-3 16</inkml:trace>
  <inkml:trace contextRef="#ctx0" brushRef="#br0" timeOffset="5233.3">1631 4028 256 0,'0'0'3'15,"-12"-8"2"-15,-1 4 0 0,-1 1 0 16,-11-1 2-16,-8 4-1 16,-4-3 3-16,-13 3 0 15,-5 0-2-15,-2 3 0 16,-3 1 0-16,-4 0-1 0,2-1 0 16,0 0 0-16,5 0-2 15,5-1-2-15,4-2 0 16,6 2-1-16,5 0-1 15,5 1 0-15,0 2 0 0,7 0-1 16,2 5-1-16,6 2 0 16,4 3 0-16,4 7-1 15,1 8 0-15,6 2 0 16,2 13 0-16,0 7 0 0,2 10 1 16,8 7-1-16,0 13 2 15,3 8 1-15,3 5-1 16,-3 15 1-16,4 1 1 0,-4 8 0 15,4 10 2-15,-7 5 0 16,-2 7 1-16,-1 1-1 16,0 1 0-16,-2 3 0 15,1 0 0-15,1-7 1 16,0-7-3-16,1-9 0 16,-1-2-1-16,1-9 0 0,-1-10-1 15,-2-9 1-15,2-5-2 16,-4-14 1-16,-3-5 0 15,0-7 0-15,0-7 0 0,-5-10 0 16,0-9 0-16,-2-9 0 16,0-4 1-16,1-9 0 15,1 2 1-15,5-16-1 16,-12 7 1-16,12-7 1 0,-7 0-1 16,7 0 1-16,0 0 0 15,-13-10-1-15,13 10 2 16,-7-10-1-16,7 10 0 0,0 0-1 15,-6-9 0-15,6 9-1 16,8-13 0-16,7 6 2 16,15-4 2-16,7 0 2 15,18-5 2-15,22-1 0 0,22 4 0 16,15-2-1-16,13-1-28 16,22 3-49-16,8 1-3 15</inkml:trace>
  <inkml:trace contextRef="#ctx0" brushRef="#br0" timeOffset="20451.09">1834 5066 124 0,'0'0'7'16,"0"0"3"-16,0 0-1 15,0 0 2-15,-9 0-2 16,9 0 1-16,0 0 0 0,0 0 2 15,5 0-7-15,7 1-1 16,-2 3-1-16,3 1 2 0,4-3-1 16,8 1 2-16,5 0-1 15,0-2 0-15,7 2 0 16,2-3 1-16,9 3-2 16,-1-3 1-16,5 0 0 0,5 0-1 15,-4 0 0-15,11 0-1 16,-4 0 1-16,7 0-2 15,2 0 0-15,4 0 0 16,1 0-1-16,0-3 0 16,4 3 0-16,-2 0 0 0,2 0 0 15,2 0 1-15,1 0-2 16,-4 0 0-16,2 0 1 16,4 0 1-16,-3 0-1 15,3 0 0-15,5 3 0 16,-4-3 0-16,1 1 0 0,1-1 0 15,-1 0 0-15,2 0 0 16,0 0-1-16,-2 0 1 16,-1 0-1-16,-4 0 0 0,4-1 1 15,-5 1-1-15,-1-3 0 16,1 3 1-16,-2 0-1 16,2 0 1-16,1 0 0 0,-3 0 0 15,3 0-1-15,4 0 1 16,-2 0-1-16,5 0 1 15,-5 3-1-15,3-3 1 16,-1 0-1-16,3 0 0 16,-5 0 1-16,3 0 0 0,-2 0 0 15,7 0 0-15,4-3 0 16,-4 3 0-16,2 0-1 16,-3-3 1-16,1 3 1 15,4 0-2-15,-4 0 0 16,2 3 0-16,-3 1 0 0,3-1 0 15,-2 0 0-15,-1 2 1 16,6-3-1-16,-1 2 1 16,5-3 0-16,-4-1 0 0,1 0 0 15,1 0 0-15,-3 0-1 16,2 0 1-16,5 0 0 16,-6 0-1-16,-6 0 0 0,6-1 1 15,-3-3-1-15,0 2 0 16,-3 0 0-16,1-1 0 15,-4 0 0-15,1 3 0 16,-5-3 1-16,3-1-1 16,-4 4 0-16,-1-3 0 0,0 2 1 15,-6-2-1-15,-2 0 0 16,-2 1 0-16,-3-1 1 16,-5 1-1-16,-4-2 0 15,-7 4 0-15,-1-1 0 16,-8-4 1-16,-5 3-1 0,-7-1 0 15,-5-2 1-15,-5 2 0 16,-3-2 0-16,-6 3 0 16,-11 2-1-16,14-3-2 0,-14 3-8 15,0 0-21-15,0 0-35 16,0 0-5-16</inkml:trace>
  <inkml:trace contextRef="#ctx0" brushRef="#br0" timeOffset="25499.91">6668 5591 315 0,'0'0'8'16,"0"0"0"-16,0 0 4 0,0 0 1 16,-2-10 1-16,2 10 1 15,0 0 0-15,0 0 0 16,0-10-6-16,0 10-2 16,0 0-2-16,7 5-1 15,-7-5-1-15,12 17 0 0,-3-4-1 16,2-2 0-16,1 6-1 15,4-3 1-15,-3 3-1 16,3-2 0-16,-1 0 1 0,3 0-1 16,-6-3 0-16,3 1 0 15,-1-6 1-15,2 0-1 16,-4-2 2-16,6-2 1 16,-6-3-1-16,6-3 1 0,1-9 1 15,3-1 0-15,4-5 0 16,1-3 1-16,5-4-1 15,3-2-1-15,2 0 0 0,5-3-4 16,-2-3 0-16,0 4 0 16,4 2 0-16,-1-1 0 15,-8 0 0-15,2 7 0 16,-5 4 0-16,-2-3 0 16,-3 5 0-16,-4 3 0 15,-4 2 0-15,-4 3 0 0,-3 1 0 16,-1 1 0-16,-11 5 0 15,12-5 0-15,-12 5 0 16,0 0 0-16,10-2 0 0,-10 2 0 16,0 0 0-16,0 0 0 15,0 0 0-15,0 0 0 16,0 0 0-16,0 0 0 0,0 0 0 16,0 0 0-16,0 0 0 15,0 0-33-15,0 0-54 16,-5 0-4-16</inkml:trace>
  <inkml:trace contextRef="#ctx0" brushRef="#br0" timeOffset="61449.94">1504 7335 93 0,'0'0'4'0,"0"0"6"0,0 0-1 15,0 0 4-15,0 0 0 16,0 0 3-16,0 0 0 0,-7-7 3 16,7 7-3-16,0 0-4 15,0 0-1-15,-13-3 0 16,13 3-3-16,-7-3-2 16,7 3 1-16,-13 0-4 0,13 0 0 15,-17 0-2-15,10 0 0 16,-3 3 0-16,-3 0 1 15,1-1 1-15,-8 0-1 16,3-2 1-16,-1 3 0 0,1-3 1 16,-3 0 1-16,-2 0 0 15,-1 0 0-15,-1 0-1 16,1 0 1-16,-4 0 0 16,-1 0 1-16,-1 0-2 0,-1 0-1 15,-2 0 0-15,-1 3-1 16,1 1-1-16,2 1 0 15,0-2 0-15,3 0-1 16,2-2 0-16,3 5 1 0,-3-5 0 16,7 2 0-16,1-3 0 15,2 3 0-15,1-1 0 16,-4-2 0-16,8 3 0 16,-5-3-1-16,5 2-1 0,3 2 0 15,7-4-1-15,-13 8 1 16,11 3-1-16,2-1 0 15,0 5 0-15,2 5 0 16,0 4 1-16,7 3-1 0,-5 4 1 16,1 2 0-16,0 5 0 15,1 2-1-15,-6 2 1 16,7 0 1-16,-5 5 0 16,1 3 0-16,-1 2 0 0,-2-1 1 15,0 2 0-15,0 1 0 16,0 1 0-16,0-1-1 15,0-3 1-15,0 0-1 16,0 3 2-16,0-4-3 0,0-1 1 16,0 4 0-16,0-4 0 15,-5 8 1-15,5-7-2 16,-5 1 1-16,1-1 0 16,-2-1 1-16,4-4 0 0,-3-3-1 15,5 0 1-15,0-7-1 16,0 2 0-16,-5-5 1 15,5 3-1-15,0 2 0 16,0-3 0-16,-5 6 0 0,2-5 0 16,-4 5 0-16,7 0 0 15,-3 2 0-15,3-3 0 16,-2 0 0-16,2 1 0 16,-3 0 0-16,3 2 0 0,0-2 0 15,0-1-1-15,0-4 1 16,0 4 0-16,0-6 0 15,0 2 0-15,5-1-1 16,-2 1 1-16,7-3-1 0,-5-2 1 16,2 2-1-16,0-5 1 15,4 6-1-15,-6-6 0 16,2-2 1-16,-5 0-1 0,3-1-1 16,-2-1-1-16,-1-1-3 15,-2-4 0-15,2-4-2 16,2 3-1-16,-2-7-1 15,1 0 0-15,-3-10 1 16,2 15 2-16,-2-15 1 0,2 8 0 16,-2-8 2-16,0 0 1 15,3 9-1-15,-3-9 1 16,0 0 1-16,0 0-1 0,0 11 2 16,0-11-1-16,0 0 1 15,0 0 1-15,0 0 0 16,0 0 1-16,0 0-1 15,0 0 0-15,0 0-1 16,0 0 1-16,0 0-1 0,0 0 0 16,0 0 0-16,0 0-1 15,0 0 2-15,0 0 0 16,0 0 0-16,0 0 0 16,5 9 3-16,-5-9 3 0,20 0 1 15,-3 0 1-15,5 0 3 16,8 0 0-16,7 0 1 15,11 0-2-15,3-3 0 16,17 1-2-16,4-1-1 0,5 2-1 16,12-3-1-16,1 0-5 15,2-4-14-15,-3 0-50 16,16-1-5-16</inkml:trace>
  <inkml:trace contextRef="#ctx0" brushRef="#br0" timeOffset="69466.16">5614 9024 61 0,'0'0'6'15,"0"0"2"-15,-15-2 4 16,15 2 2-16,-15-5 3 0,15 5 1 16,-17-3 1-16,10 3 0 15,7 0-4-15,-13 0-1 16,13 0-4-16,0 0-1 0,-12 10-1 16,12-10 0-16,0 0-1 15,0 10 3-15,0-10-1 16,7 10 1-16,-7-10 0 15,20 7 1-15,-5-4-2 0,5 0 0 16,-1-1-1-16,9-2-2 16,7 3-2-16,5-3 1 15,-1 0-2-15,6 0 0 16,4 0 0-16,2-3-1 0,3 3 0 16,0-2 0-16,1-1-1 15,10-2 1-15,-3 3-1 16,5-1-1-16,1 1 1 15,-1 2 0-15,4-5 0 16,-2 2 0-16,4 3-1 0,-6-2 1 16,-2 2 1-16,4 0-1 15,0 0 1-15,2 0 1 16,0 2-1-16,1-2 0 0,1 3 0 16,1-1 0-16,3 1-1 15,-2-3 1-15,-1 0-1 16,-2 2-1-16,0-2 1 15,-3 0-1-15,2 3 2 0,-7-1-2 16,1 0 0-16,-3-2 0 16,-7 6 0-16,4-4 1 15,-5 1-1-15,6-2 0 0,-3 3 1 16,3-2-1-16,0 0 1 16,-3 3-1-16,0 0 0 15,1-2 0-15,-1 0 1 16,-3 1-1-16,-4 1 0 15,2 0 0-15,0-2 0 0,-2-1 1 16,0 3-1-16,-1-3 0 16,-1-2 0-16,-2 3 0 15,2-1 0-15,-6 1 0 16,3 2 0-16,0-3 1 16,-6 1-1-16,4-3 0 0,-4 5 0 15,6-3-1-15,-3 3 1 16,-2-5 0-16,5 0 1 15,-8 0-1-15,3 0 1 0,-1 0 0 16,2 0-1-16,-4-2 1 16,-3-3-1-16,1 2 1 15,2 1 0-15,-2-1-1 0,0 3 0 16,0-2 0-16,-4 0 1 16,7-1 0-16,-3 3-1 15,-1 0-1-15,1-3 1 16,0 3 1-16,1 0-2 15,-6 0 1-15,2 0 0 0,-2-2 0 16,-1 2 0-16,0 0 1 16,-4-3-1-16,0 3 0 15,0 0 0-15,0-2 0 16,-3 2 0-16,3 0 0 0,-5-3 0 16,3 1 0-16,-4 2 0 15,4-5 1-15,-3 5-1 16,-1-5 0-16,-1 3 0 15,-1-1 0-15,1-1 0 0,2-2 0 16,-6 1 0-16,4 0 0 16,-1 1 0-16,-1-4 0 15,0 0-1-15,2 4 1 16,-1-4 0-16,-2 1-1 0,2-3 1 16,-1 2 0-16,-2 1 0 15,-3-3 0-15,-2-2 0 16,3 2 0-16,1-2 0 15,-1 2 0-15,1 0-1 0,-1-5 2 16,-2 3-1-16,6-1-1 16,-4-2 1-16,-2 3 0 15,2-3 0-15,0 0 1 16,1 2-1-16,-1-4 0 0,-1 2 0 16,-2 1 1-16,-1-1-1 15,1 2 1-15,-3-2-1 16,-1-3 1-16,0 7-1 15,-4-4 1-15,5 0 0 0,-4 2-1 16,-2 1 1-16,0 1 0 16,0-3-1-16,0 0 1 15,0 0 0-15,-2 3 0 0,-4-2-1 16,2-2 2-16,0-2 0 16,-1 4 0-16,-1-1 0 15,-1-1-1-15,-3-2 1 16,-1 4-1-16,2-2 0 15,-1 2-1-15,-3 2 0 0,1-3-1 16,0 3 1-16,-3 1-1 16,0-2 0-16,-3 1 1 15,2 3-1-15,-5-3 0 0,-1-2 1 16,-1 6-1-16,-1-4 1 16,-3 3-1-16,-1-3 1 15,1 4-1-15,2 0 1 16,-3-1-1-16,3 5 1 0,1-4-1 15,2 2 1-15,-3 1 0 16,-1-2-1-16,2 2 1 16,-1-2 0-16,-2 1 0 15,0 1 0-15,-1-1-1 16,1 0 1-16,-1 0 0 0,-2-1-1 16,0-1 1-16,-2 2 0 15,-2 0-1-15,-1 0 0 16,-2 0 1-16,0 0-1 15,-4 4 1-15,2-6 0 0,-3 3-1 16,-6-2 1-16,4 5 0 16,-4-5 0-16,-1 2 0 15,-1-1 0-15,-5 2 0 0,0-3-1 16,-1 2 1-16,-1 0 0 16,0-1 0-16,-3-1 0 15,3 2-1-15,-1 1 1 16,1-2 0-16,3 0 0 0,-3 0-1 15,2 0 1-15,0 3 0 16,0-2 0-16,-5-2 0 16,4 1 0-16,-4-1 0 15,3 2-1-15,-5 0 1 16,2 1 0-16,-2-2 0 0,3 2 0 16,-4-3 0-16,-1 6 0 15,2-1 0-15,0 1-1 16,2 0 1-16,3 0 0 0,-1 1 0 15,1 3 0-15,2-2 0 16,4 1 0-16,-2-3 0 16,1 2-1-16,-2-2 1 15,1 0 0-15,-1 0 0 0,-1 0 0 16,3 0-1-16,-3 0 1 16,3 0 0-16,-3 0 0 15,6 0 0-15,-1 0 0 16,1-2 0-16,3 2 0 0,0 0 0 15,-2-3 0-15,0 3 0 16,3-2 0-16,-2 2 0 16,1 0-1-16,-4 0 1 15,5 0 0-15,-5 0-1 0,1 2 1 16,-1 1 0-16,0-1 0 16,1 1 0-16,-3 0 0 15,-1-2 0-15,2 2 0 16,5-3 0-16,-3 3 0 15,4-3 0-15,-4 0-1 0,8 0 1 16,0 1 0-16,-5-1 0 16,7 3 0-16,-5 0 0 15,1 0 0-15,1-1 0 0,2 0-1 16,-3 2 1-16,2-4 0 16,1 4 0-16,2-2-1 15,1 0 1-15,2-2 0 16,3 6 0-16,2-4 0 0,3 3 0 15,5-3-1-15,-4 4 1 16,7-2 0-16,1-1 0 16,3 2 0-16,-2 0 0 15,5 1 0-15,0 0 0 16,-1 2-1-16,3-4 1 0,1 2-1 16,-2 1 0-16,11-7 1 15,-10 15-1-15,10-15 0 16,-7 20-1-16,5-11 2 0,-2 4-1 15,-1-1 0-15,5 6 0 16,-2-4 1-16,0 6-1 16,2-2 1-16,0 7-1 15,0-5 1-15,0 7 0 0,0-2-1 16,0 4 1-16,0 6 0 16,0-3 0-16,0 3 0 15,0 2 1-15,0 2 0 16,0-1-1-16,0 0 2 0,0 4 0 15,0-6 1-15,2 1-1 16,-2 0 1-16,0-2-1 16,0-3 0-16,0 1 1 15,-2-10 0-15,2 5-1 0,-3-10 0 16,-2 2 1-16,3-8-1 16,0 1-1-16,-1-6 1 15,3-7-1-15,-5 13 0 16,5-13 0-16,0 7 0 15,0-7-1-15,0 0 1 0,-3 12-1 16,3-12 1-16,0 0-1 16,0 12 0-16,0-12-4 15,0 13-7-15,0-13-33 0,3 12-29 16,-3-12-5-16</inkml:trace>
  <inkml:trace contextRef="#ctx0" brushRef="#br0" timeOffset="116549.18">11674 7292 174 0,'0'0'5'0,"0"0"4"15,0 0 1-15,-2-11 4 16,2 11-2-16,0-14 0 16,0 14-2-16,0-7 0 15,0 7-2-15,0 0-6 0,5 7-1 16,5 4-3-16,7-4 1 16,6 8 0-16,11-5 3 15,3 2-1-15,18-4 0 16,7-3 0-16,8-5 0 0,7 0 0 15,4 0 1-15,4-5 0 16,2 0-1-16,8-3 1 16,-3 1 0-16,0 0-2 0,0-1 1 15,-1 1 0-15,6 0-1 16,-2-7 0-16,-1 10 0 16,0-9-1-16,1 6 1 15,-6 0 0-15,1 2-1 16,-5-2 1-16,-11 4 0 0,-2 3 0 15,-7 0 0-15,-8 0 0 16,-5 0 0-16,-2 3 0 16,-13-3 0-16,0 2 1 0,-10 0-1 15,1 3 0-15,-15-5 1 16,-4 3 1-16,-9-3 0 16,5 14 1-16,-5-14 1 15,-9 16-3-15,-4-8 3 16,1 3-1-16,0-1-2 0,-6 8 0 15,6-3-2-15,-4-1 1 16,7 4-1-16,-7 7 0 16,4 1 0-16,-3 10-1 0,5 5 1 15,1 9-1-15,4 15 2 16,-4 6 0-16,5 13 3 16,-1 11-2-16,5 6 2 15,0 2 0-15,0 12-1 0,2 1 0 16,1-1 0-16,7-1-1 15,-7-6 1-15,2-1-1 16,-3-3-1-16,5 5 0 16,-4-10 0-16,4-2 1 0,-7-6 0 15,2 1-1-15,2-3 1 16,0-5 0-16,-1 1 1 16,4-4 0-16,3-4-1 15,-2-2 0-15,3-6 0 16,2-4 0-16,-3-11 0 0,2-2-1 15,5-7 0-15,-1-6 0 16,-3-7 0-16,1-2 0 0,2-3 0 16,-4-9 0-16,0 4 0 15,1-8 0-15,-2 1 0 16,3-2 0-16,-7-3 0 16,-7-10 0-16,17 12 0 15,-17-12 0-15,13 11 0 0,-13-11 0 16,0 0 0-16,9 4 1 15,-9-4 0-15,0 0 0 16,0 0 1-16,0 0 0 16,0 0 1-16,0 0 1 0,0 0-1 15,0 0 1-15,0 0 0 16,0 0-1-16,0 0-1 16,0 0 0-16,0 0 0 15,0 0-2-15,-9 0 0 0,9 0 0 16,-20 0-2-16,8-3 1 15,-7 2 0-15,-3 1-1 16,-4-3 1-16,-7 3 0 16,-7-3 1-16,-4 0 0 0,-9 3 0 15,-2-2 0-15,-12 2 0 16,-4-2 1-16,-7 2 1 16,-9 0 1-16,-2-2 0 0,-11 2 1 15,1-3 0-15,-7 3 0 16,-4 0-1-16,-2 0 0 15,1 0-1-15,-2 0-3 16,2 0-10-16,1 18-46 16,-2-14-14-16</inkml:trace>
  <inkml:trace contextRef="#ctx0" brushRef="#br0" timeOffset="121400.46">1927 10274 80 0,'0'0'1'0,"-11"-3"-1"16,2 3 0-16,-1 0 0 16,-3-3 1-16,-6 3 0 15,-1 0 3-15,-5 0 0 16,0 0 2-16,-8 3 3 16,1 0-1-16,-5-3 1 15,-2 1 1-15,-7 5 0 0,2-5-1 16,-6 4 0-16,-4-2-1 15,-1 0-1-15,0 1-2 16,-2-1 1-16,0 0 0 0,2 1-2 16,-4-4 1-16,4 3-2 15,5-3-1-15,-5 0 1 16,4 0 0-16,3 0-1 16,-4 0 2-16,5 0-2 0,2 0 1 15,3-3 1-15,5 1-1 16,2 2 0-16,8-2-1 15,-3 2 0-15,12 0-1 0,-1 0 0 16,3 0-1-16,4 0-1 16,5 2 0-16,7-2-3 15,-13 5 2-15,13-5 0 16,-7 12-1-16,7-2 0 0,0 8 1 16,0 0 1-16,0 3 0 15,2 4 1-15,1 10-1 16,2-1 1-16,-3 11 0 15,4 5 0-15,-4 1 0 16,-2 14 0-16,0 2 0 0,0 19 0 16,-6 6 2-16,-1 10 0 15,0 0 2-15,-3 6-2 16,0 9 0-16,-2-3 1 0,-4 7 1 16,4-9-3-1,0-4 1-15,4 2 0 0,-4 4-1 16,5-10 1-16,-1 0 1 15,3-6-2-15,2-5 1 16,1 1-1-16,0-7 1 0,2 0-1 16,-3-4 0-16,1 2 0 15,-3-3 1-15,-3-1 0 16,3-2-1-16,-2-2 0 16,-1 2-1-16,3-7 1 0,-3 0-1 15,6-5 1-15,2-3 0 16,0-4-1-16,-2-3 1 15,2-8 0-15,0 3 0 16,0-11 0-16,0-8 0 0,0 0-1 16,0-5 1-16,0-4 0 15,0-2-3-15,0-2 0 16,0-5-1-16,0-2 0 16,2-1-1-16,0-3 0 0,-2-9-1 15,4 13 0-15,-4-13 3 16,0 0 1-16,4 10 1 15,-4-10 0-15,0 0 2 0,0 0 0 16,0 0 1-16,0 0 0 16,13 7-1-16,-13-7 1 15,0 0-1-15,7 0 0 16,-7 0-1-16,13 0 0 0,-13 0 0 16,18 2-1-16,-6 1 0 15,0 0 0-15,1 0 0 16,1-2 0-16,1 5 0 15,5-5 0-15,2 5-1 16,6-1 2-16,-1 1 0 0,13-2 0 16,-2 5 3-16,18-3 2 15,11 6-1-15,8-7 3 16,9 10 2-16,10-6-1 16,19 8 0-16,1-6 2 0,18 1-3 15,7 3-1-15,9-5-1 16,15 3-3-16,7-1-19 15,14-2-49-15,8 0-5 16</inkml:trace>
  <inkml:trace contextRef="#ctx0" brushRef="#br0" timeOffset="127334.17">9816 11670 292 0,'0'0'7'0,"0"0"2"0,0 0 4 16,0 0 2-16,0 0 1 16,0 0 3-16,0-10 0 15,0 10 1-15,0 0-7 16,0 0-3-16,0 0-4 0,0 0-1 16,0 0-2-16,0 0-1 15,0 0 0-15,7 10-1 16,-7-10 0-16,12 15 0 15,-1-5 1-15,1 3 0 0,3-6-1 16,-3 3 0-16,1-1 0 16,4 0 1-16,-1-3 0 15,-2-1 0-15,4-5 2 0,-1 0 0 16,5-10 0-16,6-8 2 16,4-7 0-16,7-8 1 15,9-7 0-15,6-12-1 16,16-10-6-16,2-1 0 15,10-3 0-15,2-1 0 0,-4 5 0 16,2 3 0-16,-10 7 0 16,-3 7 0-16,-11 6 0 15,-13 11 0-15,-8 3 0 16,-12 11 0-16,-6 1 0 0,-6 6 0 16,-3 2 0-16,-10 5 0 15,0 0 0-15,7-5 0 16,-7 5 0-16,0 0 0 15,0 0 0-15,0 0 0 0,0 0 0 16,0 0 0-16,0 0 0 16,0 0 0-16,0 7 0 15,0-7 0-15,0 18 0 16,5-4-86-16,-5 1-5 16</inkml:trace>
  <inkml:trace contextRef="#ctx0" brushRef="#br0" timeOffset="135267.03">2371 12053 98 0,'0'0'-1'16,"0"0"-1"-16,0 0 0 15,0 0 0-15,0 0 0 16,0 0 0-16,0 0 2 0,5 0 1 15,-5 0 5-15,13 0 1 16,-13 0 3-16,15 0 1 16,-6 0 2-16,4 0 0 15,-3 4-2-15,5-4-1 0,0 2-2 16,3-2-1-16,-2 3-2 16,7-1-1-16,6 0-2 15,-3 1 0-15,6 2-1 16,-2-2 2-16,7 1-1 0,-3-1-1 15,10 2 1-15,-10-3 1 16,1 1-1-16,2 1 0 16,0-1 0-16,4 2 2 15,-4-3-1-15,4 4 2 0,-6-4-1 16,13 0 1-16,-4 3 0 16,4-2 0-16,0-1 0 15,3 3 0-15,1 1-3 16,0-2 0-16,3-1 1 0,0 2-2 15,-3 0 1-15,2 0-1 16,-4-1 0-16,7 2 0 16,1-5 0-16,1 5 0 0,1-3 0 15,0 1 1-15,4 0-1 16,-2-3 1-16,3 2-1 16,-1-1 0-16,-4 3 0 15,7-2 0-15,-2 2-1 16,4-1 1-16,-2-1-1 0,1 2 1 15,1 0 0-15,3 0 0 16,-2-2 0-16,1 1 0 16,1-1 1-16,1 2-2 0,4 2 1 15,-7-4-1-15,7 4-1 16,-3-7 0-16,3 7 0 16,-3-4 0-16,1 7-1 15,0-10 1-15,-4 2-1 16,2 1 1-16,1-1 0 0,-2 0 0 15,1-2 1-15,-4 3 0 16,-2-3 0-16,5 3-1 16,0-3-2-16,0 0 1 0,1 0 0 15,-2 0-1-15,3 0 0 16,-3 0-2-16,-2 0 2 16,0 0 1-16,-2-3 0 15,4 0 1-15,-7 3 1 16,1-2-1-16,-1 0 2 0,-4-1-1 15,4 3 0-15,-4-2-1 16,-5-1 1-16,-1 1-1 16,-4 2-1-16,5-2 0 0,0-7 1 15,-4 8 0-15,4-6 0 16,-2 4 1-16,-2-5-1 16,1 8 1-16,1-10 0 15,-4 10 0-15,-1 0 0 16,4-2 0-16,-5 2-1 0,3-2 1 15,5-1 0-15,-6 1 0 16,6-1 0-16,-9 0 0 16,7 1 0-16,-5-3 0 15,-2 2 0-15,0-1 0 0,-7-1 0 16,1-1 0-16,-3 2 1 16,5-4-1-16,-5 1 0 15,5 0 0-15,4 1 0 0,-4-3 0 16,3 0 1-16,-6 1-1 15,8 0 0-15,-7-5 0 16,2 3 0-16,-5-2 1 16,-2 5 0-16,2-5 0 0,-1-1 0 15,-2 1 0-15,-1-1 1 16,1 3-1-16,-6-3 0 16,4 1-1-16,-7-1 1 15,5 2 0-15,-3-3 0 16,-5 3 0-16,3-4 0 0,-7 3 0 15,1-2 1-15,-1-4-1 16,0 0 1-16,-6 1-1 16,-3-5 0-16,4 2 0 15,-3-5 0-15,0 5 0 0,-2 0 0 16,-1 0 0-16,-2 1 1 16,-3 4-1-16,1-2 1 15,-1 2-1-15,-2-3 2 16,0 3-2-16,0-5 0 0,0 6-1 15,0-4 1-15,-2 3 0 16,-1-2-1-16,3 3 0 16,-2 1 0-16,-3 1 0 0,0-1 1 15,0-2-1-15,-3 3 1 16,-1-1-1-16,-3 1 1 16,-1-1-1-16,-4 4 1 15,-4-4-1-15,-6 1 0 0,2-3 0 16,-5 5 1-16,3-1-1 15,-8-3 1-15,3 3-1 16,-3 3 1-16,-2-5-1 16,0 6 1-16,-3-3-1 15,-5 2 2-15,0 2-2 0,-4-5 0 16,-4 1 0-16,-1 0 0 16,0 0 0-16,-4-2 1 15,1 2 1-15,-3 0-2 16,1-5 1-16,-6 5-1 0,3 0-1 15,-5 0 1-15,-6 0-2 16,-3 2 1-16,-2 0 1 0,-1 0-2 16,-3 1 2-16,1-1 0 15,-4 0-1-15,0 3-1 16,3 1 0-16,-4-1 0 16,-1 2 0-16,-5-2 0 15,-3 0 0-15,1 5-1 0,-9-3 1 16,4-1 1-16,0 4 1 15,-2-5 0-15,-2 5 0 16,1-2 0-16,1 2 0 16,-6-3-1-16,7 3 0 0,-1 0 0 15,-2 0 0-15,2-3-1 16,-1 3 0-16,0-1 1 16,0-2-1-16,8-2 1 15,-6 0 1-15,4 0 0 16,4 0-2-16,-3-8-1 0,3 6-2 15,2-6-3-15,6 8-1 16,-5-4 0-16,4 4 0 16,-5-6 0-16,4 9 2 0,-3 0 3 15,-1 2 2-15,1 0 3 16,4 0 0-16,-2 0 2 16,2 0 0-16,4 4-2 15,1 2 2-15,3 4-1 0,0-3 2 16,5 4-1-16,0-5 3 15,-1 9-4-15,4-5 2 16,-3 5 1-16,0-2-2 16,-2-3-1-16,2 4 1 15,-6 1-2-15,7 0 0 0,-2 0 0 16,4 2 0-16,-1 1 0 16,6 1 0-16,2 1 1 15,-3 0-1-15,3 5 1 16,5-1 0-16,-3 1-1 0,3 3 0 15,4 0-1-15,-1 3 0 16,4 0 0-16,3 5-1 0,7-1 0 16,1 2-1-16,4 5-2 15,8 0 1-15,4 2 0 16,5 2-2-16,11 3-1 16,5-5-2-16,4 8-1 0,13-5 0 15,7-2-6-15,14 4-17 16,8 4-26-16,8-2 3 15</inkml:trace>
  <inkml:trace contextRef="#ctx0" brushRef="#br0" timeOffset="138517.1">12209 10454 170 0,'0'0'1'15,"14"2"0"-15,7 0 0 0,3 3 0 16,14-2 2-16,4 5-1 15,20-6 3-15,9 3 1 16,14 0 1-16,2 0 0 16,8-3 2-16,4-2-1 15,11 3 0-15,7-3-1 0,-1 3 0 16,1-1-3-16,4-2 1 16,8 0-2-16,-2 0 0 15,13 0-1-15,-7-2 1 0,-3-1-1 16,11-2 0-16,6-5-1 15,-2 3 0-15,-9-4 0 16,11 4 0-16,0 0 1 16,-2-4-1-16,0 7 0 0,-1-4 1 15,0 3 0-15,-5 1-1 16,-1-1 0-16,0 0 0 16,-4-8-1-16,-6 8 1 15,6-5-1-15,-13 3 0 16,-7-3-1-16,0 5 1 0,-1-8 0 15,-12 9 0-15,-4-2 1 16,-7 0-1-16,-6-2 0 16,-5 0 1-16,-6 3 0 15,-9-5-1-15,-9 3 1 16,-3-2 0-16,-9 2 0 0,-6-4 3 16,-5 5-1-16,-7-1 0 15,-3 6 0-15,-9-2-1 16,-1 0 0-16,-12 3 0 0,7 3 0 15,-4 7-1-15,2 8 0 16,-5 8 1-16,5 14-1 16,-3 7 2-16,1 15-1 0,2 7 1 15,-3 13-2-15,0 10 0 16,-2 12-1-16,0 7 1 16,0 3 1-16,-7 12-2 15,-2 5 1-15,-5 3 0 16,0 5 0-16,1 0 1 0,1-6-1 15,2 4 0-15,0-1 0 16,7-2 0-16,1-8 0 16,4 1 2-16,9-3-1 15,1-6 0-15,0 1 0 0,1-7 0 16,1-6 0-16,2-2 1 16,1 1 0-16,-7-11-2 15,0-3 0-15,-3-7 0 16,1 1 0-16,0-8 0 0,-4-3 0 15,-1-10-1-15,1-7 1 16,-1-2 1-16,2-5-4 16,-2-4 2-16,2-4 0 15,0-5-1-15,-3 1 1 0,1-6-1 16,-3-2 0-16,0-8-1 16,-3 2 1-16,-4-4-1 15,-4-5-1-15,-1 0-1 16,-8-5-1-16,-5 0-1 0,-10-3-2 15,-2-4-2-15,-7 2 2 16,-6-5 2-16,-12 0 1 16,-7 0 1-16,-11 0 0 15,-12-3 7-15,-12 1 2 0,-16 2 3 16,-19 0 0-16,-18 2 2 16,-24 7 0-16,-20 4 0 15,-27 3-1-15,-29 6-4 16,-31 0-5-16,-24 13-11 0,-37 9-52 15,-33 6-8-15</inkml:trace>
  <inkml:trace contextRef="#ctx0" brushRef="#br0" timeOffset="146994.18">3072 13191 155 0,'0'0'2'16,"12"0"-1"-16,1 0 3 16,-1 0-1-16,13 0 3 15,4 0 3-15,7 0 3 0,3 0 2 16,4 0 1-16,4-2-1 16,1 2 1-16,7 0 0 15,-2 0-2-15,-2 0-2 16,8 0-2-16,-1 0-1 15,6 0-1-15,1 2 1 0,5-2-1 16,4 0 1-16,0 3-2 16,6-3 1-16,-1 2 1 15,6-2-2-15,-1 2 1 0,3-2-3 16,4 3 0-16,1-3-1 16,0 2 0-16,0 3-1 15,3-2-1-15,2 0-1 16,-5-1 1-16,-3 3-1 0,0 0 0 15,1-1 1-15,0-1-1 16,2 3 1-16,-5-5-1 16,0-1 1-16,2 0 0 0,1 0 0 15,-4 0 0-15,4-4 0 16,-3-2 0-16,-3 2 0 16,-1-1 0-16,1 0-1 15,-5 0 1-15,0 0-1 16,-3-3 1-16,-5 1-1 0,2-1 1 15,-6-2 0-15,2 1 0 16,-4-2-1-16,-1 2 1 16,-4-6 0-16,-3 2 0 15,-2-1 0-15,-8-1 0 0,0 3 0 16,-7-4 0-16,-8 2 1 16,0-1-1-16,-4-3 1 15,-6 3 0-15,-2-1 0 0,-2-1 0 16,-5-1 1-16,-6-2-1 15,0 0 1-15,-5 3 0 16,-2-6 0-16,0 4 0 16,-2-3-1-16,-5-1 1 0,0 5-1 15,-4-4 1-15,-1 3-1 16,-1-2 0-16,-2 0-1 16,-2 3 1-16,0-4 0 15,-7 2-1-15,0 2 1 16,-1 2-1-16,1-2 0 15,-8 1 1-15,0-1-1 0,-2 4 0 16,0-1-1-16,-6-2 1 16,1 2-1-16,-4-3 1 15,-4 3-1-15,-5-2 0 0,3 2 0 16,-6 1 0-16,-7-2 0 16,2-1 0-16,-9 5 0 15,-2 2 0-15,-3 0 0 16,-1 2 0-16,-1-1 0 0,-9 1-1 15,3 3 1-15,-2-2 0 16,-3 2 0-16,-1 0 0 16,1 2 0-16,-2-5 0 0,3 1 0 15,1 2 0-15,0-2 0 16,0 0 0-16,6 0 0 16,-5 1 0-16,0-1 0 15,4 3 0-15,-2 0 0 16,-1 0 0-16,0-1 0 0,-2-1 0 15,0 2 0-15,0-4 1 16,2 3-1-16,-2-5 0 16,3 5 0-16,-6 0 0 15,7 3 0-15,-5 0 0 0,3 2-1 16,-1 0 1-16,-1 2 0 16,0 5 0-16,-2 3-1 15,0 0 1-15,1 2 0 16,1 1 0-16,1 2 0 0,1 0 0 15,3-1 0-15,1-2-1 16,5 4 1-16,-1-4 0 16,8 1 0-16,-2-1 0 0,4-3-1 15,3 4 1-15,0-3 0 16,7 3 0-16,3 1-1 16,10 1 0-16,-2-2 1 15,8-1-1-15,10 3 0 16,3-1-1-16,2 4 1 15,7-3-1-15,4 2 0 0,2 1 1 16,4 1-1-16,1 1 1 16,-2 3-1-16,5-2 1 15,-2 4 0-15,2-2 0 0,0 2 1 16,5 1-1-16,0-3 1 16,-1 4-1-16,4-4 1 15,2 4 0-15,-5-2 1 16,7-3-1-16,4 3 0 0,-2 0 0 15,1-3 0-15,2 1 1 16,3 2-1-16,3-4 0 16,-1 2-1-16,3-1 1 0,0 0 0 15,2 1-1-15,3-1 1 16,0 0 0-16,5 0-1 16,2 1 1-16,6-4 0 15,1-1 1-15,8 2-1 16,6-5 1-16,6-4 1 15,10 0 0-15,6-4 1 0,15-4-1 16,1-1 1-16,13-2-1 16,1 0 0-16,4-5 0 15,2 2 0-15,-1-1-1 0,-3 1 0 16,-5-2 0-16,0 1-3 16,-3 4-7-16,-10 12-61 15,1-12-11-15</inkml:trace>
  <inkml:trace contextRef="#ctx0" brushRef="#br0" timeOffset="162699.87">14447 8484 251 0,'0'0'9'0,"0"0"8"15,-10-10 3-15,10 10 5 16,0 0 1-16,-13-10 4 0,13 10 0 16,0 0 0-16,0 0-8 15,0 0-8-15,0 0-4 16,0 0-3-16,0 0-2 16,6 5-3-16,1 8-1 15,3-1-1-15,3 3 0 0,1 2 1 16,7 4 0-16,-4-5 0 15,3 2-1-15,-2 0 0 16,1-6 2-16,-1-2 0 16,1-3 3-16,-1-4-5 0,4-3 0 15,0-10 0-15,5-10 0 16,6-13 0-16,10-4 0 16,6-12 0-16,6-11 0 15,7-6 0-15,7-9 0 0,4-2 0 16,6 3 0-16,-2 1 0 15,0 10 0-15,-5 1 0 16,-7 10 0-16,-5 4 0 0,-11 12 0 16,-4 6 0-16,-13 5 0 15,-9 8 0-15,-4 4 0 16,-8 6 0-16,-11 7 0 16,9-5 0-16,-9 5 0 0,0 0 0 15,-5 5 0-15,5-5 0 16,-17 12 0-16,5-4 0 15,-5 1 0-15,4 5 0 16,-5-3 0-16,1 5 0 16,-3-4 0-16,2 5-32 0,-4 5-56 31,-3-2-2-31</inkml:trace>
  <inkml:trace contextRef="#ctx0" brushRef="#br0" timeOffset="163499.87">15583 7452 296 0,'0'0'6'0,"-8"-21"1"0,-5 4 3 15,-1 0 4-15,-13-8-1 16,-10-3 1-16,-11 1 2 15,-8-5 1-15,-15 10-6 16,-14 2-2-16,-5 10-3 16,-15 3-2-16,-10 9 2 0,-1 11-2 15,-6 9 1-15,-2 10-2 16,5 13 0-16,6 12 0 16,9 7 0-16,13 13-1 15,8 13 0-15,14 9 1 0,12 9-1 16,12 9 1-16,10 6-1 15,13 3 0-15,9 9 1 16,13-2 0-16,11 1 0 0,13 0-2 16,11-5 0-16,14-8 0 15,18-2 0-15,16-7 0 16,9-11 1-16,11-17 0 16,17-12 0-16,9-15 1 15,13-15 0-15,7-17 0 0,0-23 1 16,6-11-1-16,1-23 1 15,0-13-2-15,-4-17 1 16,0-12-3-16,-9-16 0 0,-3-8 0 16,-9-14 0-16,-9-10 0 15,-12-6 0-15,-18-8 0 16,-16-6 0-16,-16 1 0 16,-21 0 0-16,-18-3 0 0,-19 7 0 15,-19 9 0-15,-18 4 0 16,-19 7 0-16,-19 11 0 15,-19 4 0-15,-10 13 0 16,-17 10 0-16,-12 13 0 0,-11 11 0 16,-12 18 0-16,-15 15 0 15,-5 19 0-15,-15 21 0 16,-9 23 0-16,-4 24 0 16,-5 29 0-16,7 17 0 15,13 25-20-15,25 8-64 0,26 11-2 16</inkml:trace>
  <inkml:trace contextRef="#ctx0" brushRef="#br0" timeOffset="180099.76">600 14355 150 0,'0'0'0'16,"0"0"-2"-16,0 0 1 16,0 0-2-16,0 0 2 0,0 0 0 15,5-5-1-15,12 1 0 16,1 1 4-16,9 3 0 15,6-3 2-15,1 2 1 16,6 1 3-16,2-3 3 16,10 3 0-16,-4 0 0 0,11-3 0 15,6 0 0-15,-3-1 0 16,10 1-1-16,3-2-3 16,4-2 1-16,1 4-3 0,-1-2 0 15,-2 5 1-15,-3 0-3 16,-1 0 1-16,-9 0 1 15,-1 5-2-15,-4 1-1 16,-7-2 1-16,-8 1-1 0,4 2 2 16,-15 2-3-16,4-5 1 15,-13 0-4-15,-9 2-2 16,-5 5-7-16,-10-5-17 16,0-6-28-16,-17 17-10 15</inkml:trace>
  <inkml:trace contextRef="#ctx0" brushRef="#br0" timeOffset="181066.3">513 14469 204 0,'0'0'-2'0,"0"0"-2"15,0 5 0-15,0-5 0 0,7 23 1 16,-2-6 0-16,6 12 0 16,-4 7 1-16,0 15 5 15,0 10 1-15,4 10 2 0,-1 5-1 16,-3 8 1-16,0 3 1 16,-1 5 3-16,-1 2 1 15,0-2 2-15,-1-3-1 16,1-3 0-16,-2 1 0 0,-1-2 0 15,-2-4-3-15,2-1-2 16,4-3-2-16,-6-6-2 16,3-6-1-16,-1-6 1 15,-2-4-1-15,0-9-1 0,2-3 1 16,-2-11-1-16,0-4 0 16,0-6 0-16,0-3 0 15,0-4 0-15,0 0 0 16,-2-5 0-16,2 0 0 15,-2 0 0-15,2-10 0 0,-3 12-1 16,3-12 1-16,0 0 0 16,-6 10 0-16,6-10 0 15,0 0 0-15,0 0 0 0,0 0 0 16,0 0 0-16,0 0 0 16,0 0 0-16,0 0-1 15,-7 8 0-15,7-8 0 16,0 0 0-16,0 0 0 0,-7 10 0 15,7-10 0-15,0 0-1 16,-7 10 1-16,7-10-1 16,0 0 0-16,0 0-1 15,0 9 1-15,0-9 1 16,5 7 0-16,7-3 0 0,1-3 1 16,11 2 0-16,5-1 1 15,10-2 1-15,12 0 0 16,9 0-1-16,8 0 1 15,15-5-1-15,12-2 0 0,12 0-1 16,10 0 1-16,15-3-1 16,1 2-1-16,19 1 2 15,9 2-2-15,9 2 0 0,10 1 0 16,-1 2 1-16,5 0 2 16,8 0-1-16,11-3 2 15,6 0 0-15,3 1 2 16,1-5 0-16,-1 0 1 0,4 1 1 15,3 2-1-15,-8-3-1 16,-3 4 0-16,-6 0-1 16,-11 3-5-16,-3 0-17 15,1 10-59-15,-22-7-3 0</inkml:trace>
  <inkml:trace contextRef="#ctx0" brushRef="#br0" timeOffset="183616.99">8722 14222 250 0,'0'0'1'0,"0"0"-1"0,0 0 0 16,18-13 0-16,-11 11 1 15,21-6 0-15,1 3 0 16,9 0 0-16,9 3 0 0,5 2 0 16,5 0 0-16,5 0 0 15,8 4 0-15,0 2 1 16,-3 1-1-16,13 1 0 15,1 2 0-15,6-5-1 0,7 4 1 16,3-4 0-16,6 3 0 16,8-1 0-16,8-2-1 15,-2 0 1-15,0 2-1 16,10-2 1-16,4 3-1 16,-2-1 0-16,9-2 1 0,-5 0-1 15,1 0 0-15,3 1 0 16,2 1 0-16,-2-5 0 15,-3 1 0-15,8-1 0 0,1-2-1 16,2 2 2-16,-8-2-1 16,9 0 0-16,1 0 0 15,-3 0 0-15,0 0-1 16,-2 0 1-16,2 0 0 0,-5 0 0 16,0 0 0-16,-2 0 0 15,2 0 1-15,0 0-2 16,1 0 1-16,-7-2 1 15,-6 0-1-15,10-1 0 16,-1-2 0-16,-4 1 0 0,-6-4 1 16,7 0 0-16,-2 1 0 15,-7-1 2-15,3 3 0 16,-8 0-1-16,-6-2 1 16,-7 0 1-16,4 4-1 0,-11-1 1 15,-7 1-1-15,-3-2-1 16,-1 0 0-16,-7 2-1 15,-1 1 0-15,-4 0 0 16,2-1-1-16,-2 1 1 0,2-3-1 16,-4 2 0-16,-1 0 1 15,1-1 0-15,-5 1 0 16,2 1-1-16,-5-1 1 0,-8-2 0 16,4 3-1-16,-8-1 1 15,3-2 0-15,-7 0-1 16,3 0 1-16,-9 0-1 15,-5-3 0-15,-1 4 2 16,-3-6-1-16,0 3 1 16,-8-3-1-16,3 5 1 0,-6-5-1 15,6 5 0-15,2-5 1 16,-4 5-2-16,4 2 0 0,-7 2 0 16,5-2 1-1,-8 3-2-15,6 0 1 0,-9 4-1 16,-6 7 0-16,-1-1 0 15,1 7 0-15,-3 6 0 16,-3 8 1-16,4 4 0 0,-7 14 1 16,0 4 1-16,2 8 1 15,-6 14 0-15,2 11 0 16,1 9 0-16,-3 6 1 0,0 3 0 16,2 3 0-16,3 6 1 15,3 2 0-15,-1-7 0 16,3-3-1-16,5-3-1 15,-3-7 0-15,4-2-1 16,-2-5 0-16,2-8-1 0,-2-5-1 16,-4-6 0-16,-2-2 0 15,-1-10 0-15,3-2 0 16,-3-9 0-16,1-4-1 16,-1-5 1-16,1-8-1 0,-1-4 1 15,-1-4 0-15,-2-4 0 16,-1-5-1-16,-1 0 1 15,-2-1 0-15,0-11-1 16,-5 13 0-16,5-13 0 0,-17 9 0 16,2-4 0-16,-6-5-1 15,-5 3 0-15,-9-3 0 16,-2 0 1-16,-13 0-1 0,-10 0 1 16,-7-3 1-16,-15 1-1 15,-13-1 2-15,-11 0-1 16,-18 1 3-16,-18 2-2 15,-15 0 2-15,-19 0-1 16,-15 2 0-16,-18 6 1 0,-15 2-1 16,-13 3 1-16,-13 1 0 15,-15 5-2-15,-9 6-1 16,-11 3 1-16,-11 2-2 16,-7 6-8-16,-15 7-25 15,-6 0-37-15,-5 1-3 0</inkml:trace>
  <inkml:trace contextRef="#ctx0" brushRef="#br0" timeOffset="-207729.7">6882 15487 83 0,'0'0'1'16,"0"0"-1"-16,0 0 1 15,0 0-1-15,9-4 0 16,1 4 0-16,1-3 0 0,8 3 2 15,3 0-4-15,1 0 2 16,5 3 0-16,-7-1 0 16,9-2 2-16,-5 2 1 0,5-2 3 15,-5 0 2-15,2 0 2 16,3 0 0-16,-2 0 2 16,4 0 3-16,0-2-1 15,5-3-1-15,-2 2-2 16,7-1-2-16,1 1-1 0,6-2-1 15,1 0-1-15,2 3-3 16,2-2-1-16,1-2 1 16,1 1-2-16,0 2 1 15,4-1-1-15,-5-2 0 0,-4 2 0 16,9-1-1-16,-3-4 0 16,3 3 0-16,-3-7 0 15,1 6 0-15,-1-6 0 16,-3 3-1-16,1 1 1 0,-5 1 0 15,-6-2 0-15,4 6 1 16,-11 1-1-16,7-4 1 16,-9 3 0-16,10 2 0 15,-3 0 1-15,1 0-1 0,-1-1 0 16,-3 1 0-16,4-1 0 16,-6 3-1-16,2-2 1 15,-4-1 0-15,-7 3-1 16,-1-2 1-16,0 2 0 0,-2-3 0 15,1 3-1-15,-5 0 3 16,-1 0-3-16,3-3 1 16,-4 3 0-16,4 0 0 15,-5 0-1-15,-1 6 1 0,-2-1-1 16,-3 2 0-16,-2 2 0 16,0 2 1-16,-3 6 0 15,1-2 0-15,-6 5-1 16,3-5 1-16,-5 7-1 0,1-4 1 15,4 6-1-15,-5-9 0 16,0 3 0-16,2-1-1 16,-2 3 1-16,2-6 0 15,1 6-1-15,-3 0 1 0,2 2 0 16,-2-1 0-16,0 0-1 16,0 4 0-16,0 0 0 15,-5 2-2-15,1-4 1 16,-7 6-2-16,4-8 2 0,-5 5-1 15,-1-3 1-15,1 4-1 16,-1-8 2-16,-5 6 2 16,6 3-1-16,0-6 1 0,0 3 1 15,-1-3-2-15,3 0 1 16,3-3 0-16,2 5 0 16,-2-10-1-16,6-2 0 15,1 1 0-15,0-1-1 0,0 0 1 16,0 1 0-16,1-2 0 15,3-1-1-15,-1-1 1 16,0 1 0-16,-1-2 0 16,-2-8 1-16,0 14 0 15,0-14 0-15,-5 12 0 0,-3-5 1 16,-6-1-1-16,-2-1 0 16,-5 1 1-16,-5-2-1 15,-6 0-1-15,0-1 1 16,-11 0-1-16,-1 2 0 0,-9-1 0 15,-4-1 0-15,-4 0 0 16,0 1 1-16,-3-1-1 16,-6 0 0-16,1-1 1 0,-11 1-1 15,4-3 1-15,-4 2 0 16,1 0-1-16,-6 1 1 16,5 2 1-16,1-3-1 15,-3 1 2-15,10 0-2 16,-1-1 1-16,2 1 0 0,6-2 1 15,1-1-1-15,2 3 0 16,2-3-1-16,5 3 1 16,3-3 0-16,5 1-1 15,2-1-1-15,-2 3 1 0,10-3-1 16,-4 3 0-16,7-3 1 16,-1 0-1-16,0 0 1 15,10-3 0-15,-2 0 0 16,4-1 0-16,6 1 0 0,-1-1 0 15,2-1 0-15,5 0 0 16,11 5 1-16,-14-10-1 16,14 10-1-16,-16-10 2 0,16 10-1 15,-12-13 0-15,12 13-1 16,-12-12 1-16,12 12 0 16,-15-17 0-16,10 10 0 15,-2-4 1-15,2 2 1 16,-1-4-1-16,1 1 2 15,1 0-1-15,-1-4 1 0,0 0 0 16,0-2 0-16,3-2 0 16,-4-2-1-16,4-3 1 15,2-2 1-15,0-3 0 0,0-4 1 16,0-4-1-16,8-4 1 16,-3-2 1-16,4-6-2 15,1-2-1-15,3 0-8 16,4-8-27-16,8 4-40 0,-3-6-3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3:17:29.528"/>
    </inkml:context>
    <inkml:brush xml:id="br0">
      <inkml:brushProperty name="width" value="0.05292" units="cm"/>
      <inkml:brushProperty name="height" value="0.05292" units="cm"/>
      <inkml:brushProperty name="color" value="#FF0000"/>
    </inkml:brush>
  </inkml:definitions>
  <inkml:trace contextRef="#ctx0" brushRef="#br0">123 9000 360 0,'0'0'3'15,"0"0"0"-15,-12-3 1 0,12 3-1 16,0-10-1-16,0 10 0 16,17-15 1-16,-2 6 3 15,10 1-3-15,7 0 1 16,8-1 2-16,4 1 1 0,6 2 0 15,7-2 1-15,3 2 0 16,5 2-2-16,4-3-2 16,3 1 0-16,0 1-2 15,0-1 0-15,0 6-1 0,-7-1-6 16,0-4-19-16,-11 5-53 16,3-2-1-16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3:33:15.002"/>
    </inkml:context>
    <inkml:brush xml:id="br0">
      <inkml:brushProperty name="width" value="0.05292" units="cm"/>
      <inkml:brushProperty name="height" value="0.05292" units="cm"/>
      <inkml:brushProperty name="color" value="#FF0000"/>
    </inkml:brush>
  </inkml:definitions>
  <inkml:trace contextRef="#ctx0" brushRef="#br0">11292 5023 253 0,'0'0'6'0,"0"0"5"0,0 0 2 16,0 0 3-16,5-9-1 16,-5 9 3-16,0 0-2 15,0 0 1-15,9-8-7 16,-9 8-2-16,0 0-4 0,11 5-2 15,-11-5-1-15,12 17 0 16,-5-2-1-16,6 1 0 16,-1-4 1-16,6 2 0 15,-4-1-1-15,7-1 1 16,-2-7 2-16,6-5 0 0,-2-2 2 16,11-13 2-16,-1-7 1 15,8-11 1-15,14-9 2 16,5-10-1-16,15-5-1 15,11-9 0-15,12-7-1 0,6 2-2 16,2 0-1-16,-1 8-1 16,-8 3-1-16,-7 11 0 15,-16 6 0-15,-7 8-2 0,-15 14 1 16,-12 1-1-16,-11 7-1 16,-11 4 1-16,-3 6 0 15,-5 0-1-15,-10 3 1 16,0 0 0-16,0 0 0 15,0 0 1-15,0 6-2 0,0-6 0 16,0 0 0-16,-10 9-2 16,10-9-5-16,-9 10-12 15,9-10-64-15,0 0-2 16</inkml:trace>
  <inkml:trace contextRef="#ctx0" brushRef="#br0" timeOffset="4289.83">6491 6790 148 0,'0'0'2'0,"0"0"2"0,0 0 5 16,0 0 5-16,0 0 5 16,5 2 4-16,-5-2 0 15,20 0 5-15,-3-2 2 0,8-8-1 16,10-7-4-16,13-8-2 15,11-13-2-15,15-8-4 16,21-16-3-16,12-13-2 16,15-4-3-16,9-11-2 15,8-4 0-15,8 3-2 0,-3 1-1 16,-3 9-1-16,-8 9 0 16,-14 13-1-16,-15 7 0 15,-12 10-1-15,-18 14 0 16,-19 4 0-16,-12 12 1 0,-17 1 0 15,-8 4 1-15,-8 4 0 16,-10 3 0-16,0 0 0 16,0 0 0-16,0 0 0 15,0 0 0-15,-5 0-3 0,5 0 0 16,-10 6-2-16,3 4-6 16,-1-1-21-16,3 9-53 15,0 2-4-15</inkml:trace>
  <inkml:trace contextRef="#ctx0" brushRef="#br0" timeOffset="16482.61">6570 7939 142 0,'0'0'5'0,"0"0"3"16,0 0 3-16,0 0 3 16,0 0 2-16,0 0 1 15,0 0 0-15,0 0-1 16,0 0-4-16,0 0-4 0,0 0-3 16,0 0-4-16,0 0 1 15,0 0 1-15,0 0-1 16,8-11 0-16,1-3 2 15,10 3 0-15,0-7 4 0,9-2 0 16,4-7 0-16,7-1-2 16,4-6 1-16,6-1 0 15,4 3-1-15,-1 0-1 16,-3-1-1-16,1 4-2 0,-4 4 1 16,-9 1-2-16,-5 8 1 15,-9 4-1-15,-7 5 0 16,-4 1 0-16,-12 6-1 15,11-1 1-15,-11 1-3 16,0 0-5-16,0 7-9 0,0-7-27 16,0 7-27-16,0-7-3 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3:34:31.989"/>
    </inkml:context>
    <inkml:brush xml:id="br0">
      <inkml:brushProperty name="width" value="0.05292" units="cm"/>
      <inkml:brushProperty name="height" value="0.05292" units="cm"/>
      <inkml:brushProperty name="color" value="#FF0000"/>
    </inkml:brush>
  </inkml:definitions>
  <inkml:trace contextRef="#ctx0" brushRef="#br0">3378 10587 338 0,'0'-7'0'16,"2"-11"-1"-16,10-12 0 0,6-9-1 16,10-12 1-16,9-12 0 15,13-9 0-15,17-11 0 16,18-4 1-16,5-3-1 15,15 1 2-15,10 3 0 0,9-1-1 16,12 1 1-16,11 0 0 16,10 3 0-16,9 6 1 15,11 3 2-15,6 4 1 16,13 4 2-16,11 4 1 16,7 7 1-16,4 5 0 0,3 8 0 15,0 8-2-15,6 9-1 16,1 13-1-16,1 9-3 15,-3 8 0-15,-3 17-1 16,-14 10-1-16,5 12-1 0,-10 17 0 16,-3 6 0-16,-5 7-1 15,-9 15 0-15,-16 6 0 16,-7 10-1-16,-4 12 2 16,-27 9-1-16,-11 8 2 0,-25 14 1 15,-23 9-1-15,-24 11 1 16,-20 13 0-16,-30 2 2 15,-20 6-1-15,-32 4 0 0,-23 7 0 16,-29-2 0-16,-21 3-1 16,-23-3-1-16,-22-6-2 15,-16 1 0-15,-10-10-1 16,-20-9 1-16,-5-9 0 16,-7-16-1-16,-9-13 1 0,1-14 1 15,-5-18 1-15,5-23 1 16,0-16 0-16,8-21 0 15,-1-24-2-15,5-20 2 16,11-17 0-16,4-27 1 0,8-18 1 16,6-21-1-16,7-18 0 15,6-20 0-15,14-11 2 16,14-19 1-16,7-10 0 16,18-17 1-16,12-6-1 0,20-14 1 15,19-8 1-15,22-6-1 16,21-9 0-16,27-10-1 15,29-14-1-15,41-9 0 0,44-17 0 16,59-8-4-16,51-24-29 16,94-1-49-16,33-4-3 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3:34:41.869"/>
    </inkml:context>
    <inkml:brush xml:id="br0">
      <inkml:brushProperty name="width" value="0.05292" units="cm"/>
      <inkml:brushProperty name="height" value="0.05292" units="cm"/>
      <inkml:brushProperty name="color" value="#FF0000"/>
    </inkml:brush>
  </inkml:definitions>
  <inkml:trace contextRef="#ctx0" brushRef="#br0">9344 13691 332 0,'0'0'-1'15,"0"0"-2"-15,0 0 0 0,-13-7-1 16,13 7-1-16,-5-10 1 15,5 10-1-15,-9-15 1 16,9 15 2-16,-11-18 0 16,11 18 1-16,-14-12 0 0,1 8 1 15,-2-2 1-15,-4 2 0 16,-4 1 1-16,-4 0 1 16,-5 3 1-16,-4-1 1 0,-1 1 1 15,0 0 2-15,-11 0 0 16,-1 0-1-16,-1 0 1 15,-1 0-1-15,-2 0 1 16,-4 0 0-16,4 0-2 16,-5 0 0-16,5 0-2 0,-4 0 0 15,0 0-1-15,-3 0-1 16,-2 0-1-16,2 0 0 16,-4-3 0-16,0 3 0 15,1-3 0-15,-2 3-1 0,1 0 1 16,-3 0 0-16,1 0 0 15,2 3-1-15,-3 1 1 16,3 3 0-16,-3 2 0 0,5 3 0 16,-3 1 0-16,3 1 0 15,2 4-1-15,3-1 1 16,0 0-1-16,2 3 1 16,3 0-1-16,0 0 1 15,4 1-1-15,1 0 1 0,6 1-1 16,-2 0 1-16,2 0-1 15,8 2 0-15,-4 0 1 16,3 1 0-16,4 0-1 16,2-1 1-16,-2 3 0 0,5 1-2 15,0 1 1-15,2 1-1 16,4-3 1-16,-1 3-1 16,8 0 0-16,-1-1 0 15,1-1 0-15,3 1 2 0,2 1-1 16,2-6 0-16,3 6 0 15,-1-2 0-15,3-3 1 16,0-1-1-16,3 1 1 16,-1 0-1-16,5-2 0 0,-2-2 1 15,4 2-1-15,0-3 0 16,1 4 0-16,3-4 0 16,-1 3 0-16,6 2 0 15,-2-3 0-15,2 2-1 0,5 1 0 16,-4-2 0-16,9-1 1 15,-1 2-1-15,3-4 1 16,2 3 0-16,5-6 1 16,0-3-1-16,6 2 0 0,3 1 1 15,2-4-1-15,5 2 1 16,-2-3-1-16,4 1 0 16,0 1-1-16,5-2 2 15,-3 1-1-15,3-1 1 0,2 1-1 16,0-3 1-16,5-1 0 15,0 2 0-15,2-4 1 16,4 0-1-16,6-2 1 16,1 3 0-16,1-6-1 15,9 0 0-15,-3 1 1 0,5-3-1 16,0-3 0-16,2-1 0 16,0-7 1-16,3-1-2 15,-5-1 1-15,2 2 0 0,1-5 0 16,-3-1-1-16,-3-3 1 15,-2-1-1-15,-2 0 1 16,-5-4 0-16,-1 1 0 16,-7-3-1-16,1-5 1 0,-4-1 0 15,-9-4-1-15,2-3 1 16,-10-5 0-16,-3 1-1 16,-4-3-1-16,-10-3 1 15,-7-1 0-15,-7 2 0 0,-8-7-1 16,-6 1 1-16,-7 1 0 15,-2-3 1-15,-10 0 0 16,-3 0 0-16,-8-1 1 16,-3-3-1-16,-7 5 1 0,-5-4 0 15,-6 0 0-15,-6 4-1 16,-7-1 1-16,-8 2 1 16,-2 4-1-16,-12 3 0 15,-10 3 0-15,-9 8 0 16,-8 5-1-16,-9 10-1 0,-7 7 1 15,-9 8-1-15,-8 7-2 16,-3 9-4-16,-5 16-8 16,0 17-65-16,-11 2-3 15</inkml:trace>
  <inkml:trace contextRef="#ctx0" brushRef="#br0" timeOffset="934.09">4722 16065 365 0,'0'0'0'0,"0"0"0"16,0 0 0-16,-3-10-2 16,3 10 1-16,8-10-1 15,2-2 0-15,4 4 0 0,7-5 0 16,9 6 1-16,4-2 1 16,12 3 2-16,3-1 1 15,13 3 4-15,10 4 3 16,15-3 2-16,4 3 0 0,14-5 0 15,12 5-1-15,5-5-1 16,7 1-1-16,3 3-2 16,1-4-2-16,0 0-1 15,-2 0-1-15,-4 0-1 16,-5-3-1-16,-8 1 0 0,-10-1 1 16,-9-1-1-16,-13 2 1 15,-18-3-1-15,-6 2 0 16,-19-2 1-16,-9 3-1 0,-23-4 0 15,-7 11-1-15,-25-9-1 16,-14 4 1-16,-21 5-2 16,-14 0 1-16,-23 0-1 15,-15 5 1-15,-15 4 0 0,-15 7 0 16,-9 0 0-16,-15 2 1 16,-6 5 1-16,-1 4-1 15,1-3 1-15,8 4 0 16,8-1 0-16,13-3 0 0,22-2 0 15,26-1 0 1,21-4-1-16,29-5 1 0,26-1 0 16,19-11 0-16,34 5 1 15,31-5 0-15,24-10 1 16,28-5 0-16,32-5 0 0,20-8 0 16,28-1-4-16,21-14-13 15,-19 7-67-15,42-1-4 16</inkml:trace>
  <inkml:trace contextRef="#ctx0" brushRef="#br0" timeOffset="32615.84">10357 17051 224 0,'0'0'5'0,"0"0"-1"0,0 0 1 16,0-13 4-16,6-2 6 16,1-7 3-16,5-7 2 15,6-12 1-15,7-13-2 0,7-5-1 16,15-8 0-16,5-3-2 15,8-6-5-15,12-8-3 16,10-3-1-16,5 1-1 16,3 0-3-16,-4 5 1 0,-1 4-1 15,-1 8 1-15,-14 10-4 16,-11 6 2-16,-9 18-1 16,-15 6 1-16,-7 12 0 15,-12 6 0-15,-5 7-2 0,-11 4-3 16,0 0-1-16,0 0-4 15,0 15-8-15,-2-3-5 16,-7 18-13-16,-5 9-26 0,-11 9-20 16</inkml:trace>
  <inkml:trace contextRef="#ctx0" brushRef="#br0" timeOffset="32965.83">10395 17070 232 0,'0'0'6'0,"0"0"-1"15,0-5 3-15,7-6 4 0,5-10 0 16,9-4 3-16,6-9 2 16,10-9 1-16,16-14-3 15,11-9-1-15,13-1-3 16,5-7 0-16,5 2-2 0,3-5-2 15,-1 1 0-15,3 1-1 16,-14 8 0-16,-8 0 0 16,-2 2-1-16,-6 3 1 15,-13 11-1-15,-3 4 0 16,-14 12-2-16,-7 5 0 0,-8 5-1 16,-8 13 0-16,-9 12-3 15,11-10-5-15,-11 10-3 16,0 0-4-16,-5 10-8 15,-5 0-12-15,-5 10-28 0,2 5-20 16</inkml:trace>
  <inkml:trace contextRef="#ctx0" brushRef="#br0" timeOffset="33398.92">11011 15859 201 0,'0'0'3'0,"0"0"5"16,-15-10 1-16,15 10 1 0,-17-18 2 16,6 9 4-16,-1-1 3 15,-1-3 0-15,6 1-4 16,7 12-4-16,-14-13-2 0,14 13 0 15,2-9-1-15,10 4-2 16,6-5 0-16,7 3-1 16,7-6 2-16,5-2 1 15,10 1 1-15,3-6-1 16,10-3-2-16,-3 6-2 16,-2 0 0-16,-4 2-2 0,-8 5 0 15,-3 4-1-15,-8 6 0 16,-2 6-1-16,-16 6-1 15,-1 13 1-15,-1 10 0 16,-1 15 0-16,-4 14 0 0,-2 15 0 16,0 13 1-16,0 14-2 15,-3 9-5-15,-2-2-20 16,-10 11-48-16,10-2-2 0</inkml:trace>
  <inkml:trace contextRef="#ctx0" brushRef="#br0" timeOffset="70098.85">19633 17234 27 0,'0'0'2'0,"24"0"-1"0,4 0 0 16,10 0-2-16,4 0-4 15,10 0-7-15,-22 2-1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3:36:20.90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FFC000"/>
    </inkml:brush>
  </inkml:definitions>
  <inkml:trace contextRef="#ctx0" brushRef="#br0">1534 3201 41 0,'0'0'3'0,"0"0"2"0,12 0 2 15,-4 0 1-15,7 0 5 16,0 1 1-16,7 2 2 16,3-1-1-16,5-2-1 0,2 0 0 15,5 3 0-15,1-3-1 16,4 0-3-16,0 0-1 16,6 0 1-16,3 0 0 15,4 0-2-15,2-3 0 16,5 3 0-16,3-2-3 15,4-1 1-15,6 2-2 0,-3-5 0 16,6 2 0-16,3 1-1 16,-1-1-1-16,2 1 0 15,2-2 1-15,1 2-1 0,2 1 2 16,2-3-1-16,2 0 0 16,2 2 0-16,2-2 1 15,4 0 1-15,-2-2-1 16,3 2-1-16,4-3 1 0,-8 6-1 15,1-3 0-15,0 0 0 16,-3 3-2-16,1-1 2 16,2 3-2-16,-5 0 0 0,0 3 0 15,3-1 0-15,-1 1 0 16,3-3-1-16,4 2 1 16,-6-2-1-16,1 0 1 15,5 0 0-15,-5-2-1 16,1-1 1-16,-3 1 0 0,3-1 0 15,2 3 0-15,-2-3 0 16,1 2 0-16,3-2 0 16,-4-3 0-16,7 2 1 0,4-1 0 15,0-1-1-15,-3 0 0 16,-1 0 1-16,1 2-1 16,-1-1-1-16,6 2 1 15,-8 1-1-15,-3-1 0 16,0 1 1-16,-1 2-1 0,-2 0 0 15,6 0 1-15,-3 0-1 16,-5 2 1-16,7 1-1 16,-2 2 1-16,0 0 0 0,5-1 0 15,-4 2-1 1,-1 0 1-16,3 2 0 0,-3-1 0 16,4 3 0-16,-2 1-1 15,-2-4 1-15,-2 3 0 16,-3-2 0-16,1 1-1 0,0-1 1 15,-1 0-1-15,-5-1 1 16,1 1 0-16,-1-1 1 16,-2 0-2-16,0-3 0 15,-2 1 1-15,2 3 1 0,-1-3-1 16,2-2 0-16,-4-1 0 16,6 3 0-16,-5-5 1 15,3 2-1-15,-1-2 0 16,3 0 0-16,-1 0-1 0,3 0 1 15,-2 0 0-15,-1 0-1 16,1 0 1-16,2 0 0 16,2 0-1-16,-2 0 2 15,0 0-2-15,2 0 1 0,-4 0-1 16,2 0 0-16,5 0 1 16,-5 0-1-16,0 0 1 15,0 0-1-15,0 0 1 16,-1 0-1-16,1 0 1 0,-2 0 0 15,4 0-1-15,-4-2 1 16,2-3 0-16,0 0-1 16,-3 0 1-16,3-3-1 15,-3 2 1-15,0-4-1 0,-4 0 0 16,-3 0 0-16,0 0 0 16,-2-3 1-16,-3 3-1 15,-3 0 0-15,3 1 0 16,-4-2 0-16,-2 1 0 0,1 3 1 15,-3-2-1-15,-1-2 0 16,-3 4 1-16,-1-3-1 16,-4 0 0-16,0-2 0 15,-3 1 0-15,-2 0 0 0,1-3 0 16,-3 3 0-16,-1-4 0 16,-3 0 1-16,1-5 1 15,-4 4-1-15,-2-2 1 16,-2-2-1-16,-4-3 0 0,1 1 0 15,-2 0 1-15,0-3-3 16,-2 5 1-16,1-7-1 16,1 2 0-16,-3-4 1 15,-1 4 0-15,-1-5 0 16,0 0-1-16,-4-2 0 0,1 2 1 16,-6-2 0-16,-1 2 0 15,0-3 0-15,-4 4 0 16,-3 0 0-16,2-1 0 0,-5 0-1 15,-3 1 0-15,3 1 0 16,-8-4 0-16,1 6 1 16,0-7 0-16,0 3 0 15,-5 3 0-15,0-2 2 0,-3 1 0 16,-1-2 0-16,-4 1 0 16,-1-4-1-16,-2 1 0 15,-3 3 0-15,-4 1-1 16,1-2 0-16,-7 2 1 0,-2 2-1 15,-1 6 0-15,-8 0 0 16,-2 0-1-16,-4 0 1 16,-3 3 0-16,19 9-2 15,-2 1-1-15,-6 0 1 16,-1-4 0-16,-3 3-1 0,-9 0 1 16,2-2 0-16,-8 0-1 15,-2 0 4-15,-6 0-1 16,-2 0 0-16,-6 0 1 15,-1 1-1-15,-10-2 0 0,-1-1 1 16,-7 1-1-16,-3 0 0 16,-2 1 1-16,-2 0-1 15,-3 0 0-15,-4-3 0 0,-2 3 0 16,-3 0 0-16,-3 3 0 16,-1 0 0-16,-2 0 0 15,-5-1 0-15,-1 3 0 16,-2 0 0-16,-4-2 0 0,-3 2 0 15,-4 2 0 1,1-2 0-16,-4 3 0 0,-6-1 0 16,-1 3 0-16,-2-2 0 15,-2 2 0-15,-3 0 0 16,0 0 0-16,-1 0 0 0,-2 0 0 16,-3 0 1-16,-1 0-1 15,-1 0 0-15,2 2 0 16,-2-2 0-16,-1 3 0 15,3-3 1-15,-2 2-2 0,2-2 1 16,-4 0 0-16,4 2-1 16,0-2 1-16,3 0 0 15,2 0-1-15,0 0 0 0,0 0 1 16,2 0 0-16,3 0-1 16,0 0 1-16,2 0 0 15,3 0-1-15,2 0 1 16,-2 0 0-16,6 0-1 15,-6 0 1-15,9 0-1 16,1 0 1-16,-1 0-1 0,3 0 1 16,1 0-1-16,-2 0 1 15,5 0 0-15,1-2 0 16,0 0 0-16,0-1 0 16,5 1 0-16,-2-1 0 0,3-2 1 15,-1 3-1-15,3-4 0 16,2 2 0-16,0 0 0 15,1-2-1-15,1 1 1 0,0 2-1 16,4 0 0-16,-1 2 1 16,3-5-1-16,-4 6 1 15,4-1-2-15,0 1 2 16,-1 0 0-16,6 0-1 0,-5 0 1 16,4 0-1-16,1 1 0 15,-3 2 0-15,3 1 0 16,1 2 0-16,-1-1 1 15,5 2-1-15,-3 0 0 0,5 4 1 16,0-6 0-16,-2 4-1 16,2 2 1-16,2-2 0 15,-1 1-1-15,3 0 1 16,-4 3 0-16,5-1 0 0,1-2-1 16,4 5 1-16,-3-3 0 15,4 1 0-15,-2-1-1 16,-34 15 3-16,-27-2 0 15,15 0-1-15,18-1 1 16,14-2 0-16,12 3-1 0,16-5 0 16,14-3 2-16,12 7-5 15,6-3 1-15,5-1 0 16,-3 5 0-16,8-3 0 16,-1 3 1-16,6 1-1 0,3 2 1 15,1 0-1-15,3 2 0 16,0-1 1-16,5 1-1 15,1 2 1-15,3 0-1 0,1-2 1 16,5 2 2-16,0-3 1 16,2 12 0-1,7-4 2-15,3 5-1 16,0 0 0-16,1 2 0 16,7 4 0-16,-1 6-2 0,4 0-1 15,2-4 1-15,2 2-1 16,3 1-1-16,5 1 0 15,2-5 0-15,7 1 0 0,6 0 0 16,12-6 0-16,12-4 0 16,16-3 0-16,17-7 1 15,18-6 1-15,25-7 0 16,17-4-6-16,27-1-67 0,24-1-1 16</inkml:trace>
  <inkml:trace contextRef="#ctx0" brushRef="#br0" timeOffset="1767.83">20048 4278 177 0,'0'0'0'0,"0"0"0"0,-10 2 0 16,10-2 2-16,-5 21 4 16,1-2 3-16,0 6 2 15,4 8 3-15,0 8 1 16,0 8 1-16,0 6 0 0,4 10-1 15,3 6-4-15,-2 6 1 16,-1 3-1-16,1 4-1 16,2 2-1-16,-7 4 0 15,0 6 1-15,0 1 2 0,0 0 0 16,-2 7 0-16,-3-1 1 16,-2 6-1-16,0 6 0 15,0 4 0-15,1-1-2 16,-4 7 0-16,3-2-3 0,-4 4-1 15,6-1-1-15,-2 0-1 16,2-5-1-16,-2 1 0 16,1-6 0-16,4-7-1 0,0-2 0 15,-1-5 0-15,1-4 0 16,-1-6 1-16,-2-2-1 16,3-9 0-16,-3-2 0 15,0-4 0-15,0-4 1 16,2-7-3-16,-1-6 0 0,1-4 0 15,-2-9 0-15,1-4 0 16,-2-8 0-16,1-5 0 16,0-6 0-16,0-10 0 15,3-2 0-15,2-10 0 16,0 0 0-16,0 0-5 0,-10-4-18 16,1-4-61-16,8-2-2 15</inkml:trace>
  <inkml:trace contextRef="#ctx0" brushRef="#br0" timeOffset="2791.36">18480 7967 256 0,'0'0'9'0,"0"0"1"15,0 0 5-15,0 0 3 16,0-13 1-16,0 13 1 15,0 0 2-15,9-12 1 0,-9 12-8 16,18-10-3-16,0 10-2 16,1-3-3-16,11 3-2 15,7 0-2-15,6 0 0 0,17 3 0 16,8-1-2-16,15 0 1 16,9 1-1-16,10-3 0 15,15 0 0-15,7 0 0 16,12 0-1-16,9-3 1 0,11 1-1 15,3 2 1-15,15 0-1 16,3 0 0-16,9 0 0 16,8 0 0-16,9 2 0 0,6 4 0 15,2-4 0-15,5 3 1 16,-2 0-1-16,2 0 0 16,-2 3 0-16,-7-3 0 15,-7-1 1-15,-9 1-2 16,-7-2 1-16,-9-1 0 15,-8 0 0-15,-17-2 0 0,-12 0 0 16,-14 0-1-16,-18 0 1 16,-14 0 0-16,-14-4 0 15,-21 4 0-15,-15-5 1 16,-8 5 0-16,-16-3 1 0,-8 1-1 16,-10 2 0-16,0 0 0 15,-7-2-2-15,-11 2-4 16,3 0-11-16,-5 9-47 0,-2-6-17 15</inkml:trace>
  <inkml:trace contextRef="#ctx0" brushRef="#br0" timeOffset="5267.15">21517 8529 414 0,'0'0'7'0,"0"0"2"15,0-12 1-15,0 12 2 16,1-8 0-16,-1 8 1 0,3-15 1 15,-3 15-1-15,10-10-6 16,-10 10-7-16,18-5 0 16,-6 5 0-16,6-3 0 15,1 3 0-15,1 6 0 0,3-1 0 16,-1 7 0-16,-2 1 0 16,2 4 0-16,-7 3 0 15,0 5 0-15,-5 0 0 0,-6 1 0 16,2-1 0-16,-6 3 0 15,-8-1 0-15,-4 0 0 16,-6-5 0-16,1-2 0 0,-3-2 0 16,-2-4 0-16,0 1 0 15,2-7 0-15,2-4 0 16,6-1 0-16,0-3 0 16,12 0 0-16,-6-10 0 15,7-7 0-15,11-4 0 16,2-3-4-16,4-3 0 0,5 0 0 15,4-3 1-15,-3 0-1 16,6 5 2-16,-2-1 2 16,-3 5 1-16,-5-3 0 0,-1 8 2 15,-3 0 0-15,-5 1 0 16,-1 0 2-16,-10 15 0 16,8-10-5-16,-8 10 0 15,0 0 0-15,0 0 0 0,-10 7 0 16,0 5 0-16,-2 9 0 15,-1 1 0-15,1 2 0 16,-1 1 0-16,4 3 0 0,6 0 0 16,3-7 0-16,3 2 0 15,4-6 0-15,8-2 0 16,2-3 0-16,8-5 0 16,-2-2 0-16,2-3 0 15,2-2 0-15,-3 0 0 0,-4 0 0 16,1 0 0-16,-7-2 0 15,-1 0 0-15,-13 2 0 16,12-3 0-16,-12 3 0 16,0 0 0-16,0 0 0 15,0 0 0-15,0 0 0 0,0 0 0 16,0 0 0-16,0 0 0 16,0 0 0-16,-7 20-53 15,7-20-36-15</inkml:trace>
  <inkml:trace contextRef="#ctx0" brushRef="#br0" timeOffset="6149.61">22344 8596 244 0,'0'0'7'16,"0"0"4"-16,0 0 4 0,0 0 3 15,0 0 2-15,-8-8 3 16,8 8 0-16,0 0 1 16,0 0-7-16,-10-2-4 15,10 2-3-15,0 0-3 0,0 0-1 16,12 5-3-16,8 0 1 15,8-2 0-15,11-1 1 16,11 0 0-16,13-2-1 16,8 0 0-16,7 0-1 0,3 0 0 15,4 0-1-15,0 0-1 16,-5-2 1-16,-6 2-2 16,-5 0 1-16,-7 0-1 15,-9 0 0-15,-7 0 0 0,-8 0 0 16,-10 0 0-16,-9 0 1 15,-4 0-1-15,-15 0 1 16,10 0 1-16,-10 0-1 0,0 0 0 16,0 0 1-16,0 0-1 15,0 0 1-15,0 0-2 16,0 0-3-16,0 0-2 16,0 0-7-16,0 0-13 15,-10 0-55-15,10 0-3 0</inkml:trace>
  <inkml:trace contextRef="#ctx0" brushRef="#br0" timeOffset="6499.67">23315 8479 431 0,'0'0'5'0,"0"0"1"0,0 0 1 16,0 0 1-16,0 0 0 16,11-3 1-16,1 3 1 0,5 0-1 15,8 0-3-15,4 0-4 16,4 6 0-16,1-1 0 16,-1 5-2-16,-4 2 0 15,-4 3 0-15,-2-1-1 16,-13 6 1-16,-5 3 1 0,-5-1 0 15,-14 3 0-15,-1 0 1 16,-13 0 0-16,-4-2-2 16,-4 1 0-16,-1-5 0 0,-2-4 0 15,7 0-8-15,-3-10-29 16,10 3-45-16,9-7-3 16</inkml:trace>
  <inkml:trace contextRef="#ctx0" brushRef="#br0" timeOffset="7567.03">18992 5972 441 0,'0'0'5'0,"0"0"0"0,0 0 1 16,0 0-1-16,0 0 1 15,0 0 0-15,-11 13-1 16,9-1 0-16,2 2-4 16,0 4-1-16,0 2 0 0,8 3 0 15,2-4 0-15,4-1 0 16,6-4 0-16,1-3 1 16,0-4 1-16,6-7 0 15,-4 0 0-15,0-5 1 0,-4-8 1 16,-1 1 0-16,-6-5 2 15,1 0-4-15,-8-1-2 16,-3 3 0-16,-2 3 0 16,0 0 0-16,0 12 0 15,0-10 0-15,0 10 0 0,3 7 0 16,4 5 0-16,1 3 0 16,4 5 0-16,0 5 0 15,4 7 0-15,1 0 0 16,0 6 0-16,-1-1 0 0,-4 2 0 15,0 3 0-15,-4-4 0 16,-1-1 0-16,-7-3 0 16,0-2 0-16,-7-4 0 0,-6-3 0 15,-6-3 0-15,-4-3 0 16,-2-3 0-16,-2-4 0 16,-3-5 0-16,0 0 0 15,5-7 0-15,1 0 0 0,4 0 0 16,-1-9-2-16,7 1-29 15,16-4-54-15,-4 2-2 16</inkml:trace>
  <inkml:trace contextRef="#ctx0" brushRef="#br0" timeOffset="8534.78">19066 4977 359 0,'0'0'6'0,"0"-13"3"0,0 13 3 15,0-12 0-15,-2 2 3 16,2 2-1-16,0 8 0 0,-3-14 0 16,3 14-6-16,-2 12-2 15,0 10-4-15,2 10-1 16,0 8-1-16,0 10-1 0,0 2 1 15,0 6 0-15,0 0 1 16,2-1 2-16,0-5-1 16,1-5 0-16,-1-11-1 15,-2 2-2-15,0-10-3 0,0-8-2 16,3-3-5-16,-3-8-7 16,0-9-4-16,0 0 0 15,-3-9 0-15,3-11 1 16,-5-10 4-16,3-6 3 0,-3-10 5 15,0-5 9-15,1-4 9 16,-2 3 3-16,3-2 4 16,1-1 0-16,-3 7 3 15,5 7-1-15,-2 4-2 16,-1 9-2-16,3 3-4 0,0 6-3 16,0 6-4-16,0 13-1 15,0 0-1-15,0 0-1 16,-7 20 0-16,-1 3-1 0,1 9 0 15,-2 2 0-15,1 4 0 16,0 1 2-16,-4-4-1 16,2-3 1-16,-1-7-1 15,4-5 1-15,0-3 1 0,2-9 0 16,5-8 0-16,0 0 1 16,0 0-1-16,-8-8 0 15,8-12 0-15,2-1 0 16,4-10-1-16,1-1 0 15,2-3 0-15,3-3 0 0,-3 5 1 16,3 0 0-16,-5 6 0 16,4 5 1-16,-4 2-1 15,0 8-1-15,-7 12 0 16,16-9 0-16,-4 18-2 0,3 7 1 16,2 12-1-16,8 5 0 15,5 11-5-15,7 3-37 16,11 3-40-16,9-2 0 0</inkml:trace>
  <inkml:trace contextRef="#ctx0" brushRef="#br0" timeOffset="15402.04">19836 7976 198 0,'0'0'5'0,"0"0"3"15,0 0 2-15,0 0 0 16,0 0 0-16,0 0 1 16,0 0 0-16,0 0 1 15,-7 8-3-15,7-8-4 0,-18 17-1 16,6-7 1-16,-5 5-1 15,-3 2 0-15,0-3-2 16,-3 7 1-16,-1 1-1 0,-1 0 0 16,-2 3-1-16,-5 0 1 15,4 0-1-15,-4 2 2 16,-3 0-1-16,1 3-1 16,-4 0 1-16,-4 0-1 15,2 4 1-15,-3-2-2 16,-3 5 0-16,0 1 0 0,-3-1 0 15,4 2 0-15,-4 2-1 16,4-2 1-16,-1-5 0 16,2 6 0-16,5-8 1 0,-3 0-1 15,5 1 1-15,-1-4 0 16,3 1 0-16,3-5-1 16,0 2 1-16,4-2-1 15,-2 0 1-15,3-2-1 0,-3 1 1 16,4-4-1-16,-2 2 1 15,1-2-1-15,-1 2-1 16,3 1 1-16,0-6 0 16,6 3-1-16,-1-3 1 15,2 4 0-15,1-10 0 0,-1 7 0 16,1-6 0-16,-1-1 0 16,6 0 1-16,-3-1-1 15,3 0 0-15,-3-3 0 0,5 1 0 16,0-1 0-16,10-7 0 15,-8 10 0-15,8-10 0 16,0 0 0-16,-12 8 0 16,12-8 0-16,0 0 0 0,0 0 0 15,-9 10 1-15,9-10 0 16,0 0-1-16,0 0 1 16,0 0 1-16,0 0-1 15,0 0 1-15,0 0 0 0,0 0 0 16,0 0 0-16,0 0 1 15,0 0-1-15,0 0-1 16,0 0 1-16,0 0 0 16,0 0-1-16,0 0 0 0,0 0 2 15,0 0-3-15,0 0 0 16,0 0-2-16,0 0-6 16,0 0-9-16,0 0-18 0,0 0-33 15,-3-6-4-15</inkml:trace>
  <inkml:trace contextRef="#ctx0" brushRef="#br0" timeOffset="16051.38">18206 8993 351 0,'0'0'5'0,"0"0"0"0,0 0 3 0,0 0-2 16,0 0 2-16,0 0-1 16,0 0 1-16,0 11 0 0,-2 2-3 15,-3 7-3-15,0 2 0 16,-4 6 0-16,-2 3 0 16,-1 0-1-16,-1 2 0 15,-4 0 0-15,2 2 0 0,-2-9-1 16,2 7 2-16,-2-8-1 15,-1-3-1-15,6-4 1 16,-1-4-1-16,3-1 0 16,5-3 0-16,5-10 0 0,0 0 0 15,0 0 1-15,10 5 0 16,3-8 2-16,9-7 1 16,3 0 2-16,2 0 0 15,10-4 0-15,-2-1 0 16,5-1 1-16,0 4-1 0,-6 0-1 15,1 2-1-15,-3 0-1 16,-2 1-1-16,-7 0 0 16,-5 8 0-16,-4-2-1 0,-4 0 0 15,-10 3 0-15,13-1 0 16,-13 1-1-16,0 0 1 16,0 0-1-16,0 0 1 15,0 0-4-15,0 0-5 0,0 0-34 16,0 0-39-16,0 7-1 15</inkml:trace>
  <inkml:trace contextRef="#ctx0" brushRef="#br0" timeOffset="16966.41">18013 9826 361 0,'0'0'5'0,"0"0"2"0,-12-1 4 16,12 1-1-16,-8-3 1 0,8 3 1 15,0 0-1-15,-12-3 2 16,12 3-4-16,12-1-1 16,3 1-3-16,2-6-1 15,8 4 0-15,5-1 0 16,2 0-1-16,3-1 0 0,3 1 0 15,-1-1-2-15,-5 1 1 16,-2 0-1-16,-5 3-1 16,-6 0 0-16,-6 0 0 15,-1 0 1-15,-12 0-1 0,5 7 2 16,-7 0-1-16,-6 7 0 16,-7 3 1-16,-2 2 1 15,-6 2-1-15,-4 6-1 16,-8-2 0-16,1 2 0 0,-3 0 0 15,0 1-1-15,1-4 0 16,4 1 0-16,4-5 1 16,7-2-1-16,3-4-1 0,6-4 1 15,12-10 0-15,-13 15 0 16,13-15 1-16,13 5 0 16,6-5 0-16,1-5 1 15,5-3 0-15,10-2-2 0,-3 0 0 16,5 0 0-16,0-2 0 15,1-1 0-15,-3 3 0 16,-3 1 0-16,-2 2 0 16,-5 1 0-16,-1 1 0 15,-7 3 0-15,-4 0 0 0,0 2 0 16,-13 0 0-16,10-3 0 16,-10 3 0-16,0 0 0 15,0 0 0-15,0 0 0 16,0 0 0-16,0 0 0 0,0 0 0 15,0 0 0-15,0 0 0 16,0 0 0-16,0 0 0 16,15 5-87-16,-15-5-1 0</inkml:trace>
  <inkml:trace contextRef="#ctx0" brushRef="#br0" timeOffset="24517.19">22259 5625 350 0,'0'0'6'0,"0"0"3"16,0 0 0-16,0 0 2 15,0 0-1-15,0 0 0 0,0 6 1 16,0-6 0-16,0 10-5 16,0-10-4-16,-4 14 1 15,4-14-2-15,-3 15 1 16,3-15 0-16,3 10 1 0,-3-10 0 15,14 2 1-15,-3-2 0 16,-3-2 0-16,3-3 0 16,-2-3 0-16,-9 8 0 15,11-14-1-15,-11 14-1 0,2-15 0 16,-2 15-1-16,-2-7 0 16,2 7 0-16,-18 0-1 15,18 0 0-15,-13 4-1 16,13-4 0-16,-14 7 1 15,14-7-1-15,-7 13 0 0,7-13 1 16,0 0-1-16,0 8 0 16,0-8 0-16,9 2-1 15,-9-2 0-15,11 0-1 0,-11 0-2 16,9-2-4-16,-9 2-7 16,0 0-22-16,12-3-40 15,-12 3-3-15</inkml:trace>
  <inkml:trace contextRef="#ctx0" brushRef="#br0" timeOffset="24999.59">22304 5390 332 0,'0'0'4'0,"0"0"0"0,-10-6 1 0,10 6 1 16,-20 0 3-16,3 6 2 16,1 4-2-16,-3 3 2 15,-3 4-4-15,-1 7 0 0,0 8-2 16,7 4 0-16,0 1-2 16,4 2-1-16,2 4 0 15,10-4 0-15,0 1 0 16,5-1 0-16,12-6 0 15,3-3 0-15,10-6 0 0,2-7 2 16,5-7-2-16,6-5 0 16,-1-5 2-16,4-7 0 15,-2-8 1-15,0-5 1 16,-1-5 0-16,-4-7 0 16,-2-5 0-16,-4-5 0 0,-8-3-1 15,-4-1 0-15,-8-7-1 16,-8 4-1-16,-5 2-2 15,-9 0 0-15,-12 7 0 0,-7 9 0 16,-11 7-1-16,-7 9 0 16,-4 13-1-16,-8 4 1 15,-4 18 0-15,5 16-6 0,-3 3-24 16,14 16-51-16,11 6-4 16</inkml:trace>
  <inkml:trace contextRef="#ctx0" brushRef="#br0" timeOffset="26951.13">22917 5511 327 0,'0'0'6'0,"0"0"3"16,0 0 1-16,0 0 1 15,0 0 1-15,0 0 0 16,0 0-1-16,0 0 1 0,-7 8-6 15,0 4-3-15,-4 8 0 16,2 7-1-16,-1 4 0 16,1 2 0-16,-5 7-1 0,7 0 1 15,-2 5 0-15,3-3 0 16,3 0 1-16,3-5-3 16,3-2 0-16,5-1 1 15,4-6 0-15,4-3 0 16,0-6 1-16,2-1-1 15,4-8 0-15,0-3-1 0,3-4-5 16,-4-3-13-16,-2 0-57 16,4-6-2-16</inkml:trace>
  <inkml:trace contextRef="#ctx0" brushRef="#br0" timeOffset="27617.4">22997 5698 379 0,'0'0'6'0,"0"0"1"16,0 0 2-16,3-10 1 16,-3 10-1-16,0 0 1 15,18-8 0-15,-11 6 0 16,2 2-5-16,1 0-2 15,1 7-3-15,-4 3 1 16,2 2 0-16,2 6 0 0,-9-1 0 16,1 5 0-16,-3-4 1 15,0 2-1-15,-7-3 1 16,-4-2 0-16,0-3 0 0,3-2 0 16,-3-3 0-16,11-7 1 15,-17 3-1-15,17-3 0 16,-8-5-1-16,8-5 0 15,0-5 0-15,11 1 0 0,-4-6-1 16,5-3 0-16,2 1 0 16,4 0 1-16,0 2-1 15,-2 3 1-15,-4-1-1 0,0 5 1 16,-2 6-1-16,-10 7 1 16,12-10-2-16,-12 10 1 15,0 0 0-15,3 10 0 16,-3 3-1-16,0 2 1 15,0 4 0-15,0 6 0 0,0-3 1 16,0 1 0-16,0 2 0 16,7-5-1-16,3-3-1 15,-2-5-4-15,6 0-12 16,-6-4-62-16,11-6-3 0</inkml:trace>
  <inkml:trace contextRef="#ctx0" brushRef="#br0" timeOffset="27867.93">23432 5816 436 0,'0'0'2'0,"0"0"0"0,0 0 1 15,0 6 1-15,0-6-1 0,-2 19 1 16,-6-9 0-16,4 5 1 16,-7 3-2-16,4 1-2 15,0-5-6-15,-2 7-13 16,1 4-56-16,4-13-4 16</inkml:trace>
  <inkml:trace contextRef="#ctx0" brushRef="#br0" timeOffset="28416.4">23572 5576 433 0,'0'0'2'0,"0"0"1"16,0 0-2-16,0 0 1 16,-11 0 0-16,11 0 0 0,-7 12 0 15,4-2 1-15,3 5-3 16,0 0 1-16,5 2 0 16,2 1-1-16,4-1 2 15,2-2-1-15,4-5 1 0,0-5 0 16,1-4 1-16,-4-1 0 15,4-4 0-15,-1-5 2 16,-4-9-1-16,-4 3 1 0,1-2 0 16,-2-3-1-16,-5 3 0 15,1 4-1-15,-1-1-1 16,-3 3-1-16,0 11-1 16,0 0-1-16,0 0 0 15,5 11 0-15,-2 3 0 0,9 4 1 16,-7 7 0-16,4 1 0 15,1 2 1-15,3 5-1 16,-1-2 1-16,-2-4 0 0,-5 3 0 16,0-5 0-16,-5-3-1 15,0-1 1-15,-10-5-1 16,-2 0 1-16,-9-7-1 16,2 4 1-16,-6-6-2 15,-2-2-2-15,2 2-4 0,-3-7-12 16,-9 0-61-16,18 0-3 15</inkml:trace>
  <inkml:trace contextRef="#ctx0" brushRef="#br0" timeOffset="28646.14">24046 5804 422 0,'0'0'2'16,"0"0"-1"-16,0 0 1 16,0 5 0-16,0-5 0 0,-10 20 0 15,4-8 0-15,-3 3 1 16,1 2-1-16,4 6-2 16,-7-3-4-16,9-2-11 15,-5 8-56-15,7-8-5 16</inkml:trace>
  <inkml:trace contextRef="#ctx0" brushRef="#br0" timeOffset="29152.14">24128 5601 388 0,'0'0'8'0,"0"0"1"0,-6-5 3 16,6 5 0-16,0 0 1 15,-4-12 1-15,4 12 0 16,0-11 1-16,0 11-8 15,10-9-2-15,5 6-2 0,0-2-1 16,2 3-1-16,5-1 0 16,-2 0 0-16,2 3-1 15,-4 0 0-15,-3 3 0 0,-2 2 0 16,-6 3 0-16,-5 1 0 16,-2 2 0-16,-2 3 0 15,-5 1 1-15,-6 6 0 16,3-5-1-16,0 1 1 0,-3 1 0 15,1 2-1-15,2-8 2 16,5 3-2-16,0-2 0 16,3-4 0-16,2-9 0 15,0 13 0-15,0-13 0 0,20 2 0 16,-6-2 0-16,1 0 0 16,5-5-2-16,3 0-7 15,-3-5-11-15,-8-3-62 16,11 5-4-16</inkml:trace>
  <inkml:trace contextRef="#ctx0" brushRef="#br0" timeOffset="29469.18">24458 5301 431 0,'0'0'4'0,"0"0"2"16,5-8 0-16,-5 8 0 15,13-7 1-15,1 5-1 16,6 2 1-16,3 2 0 0,4 10-4 16,6 11-4-16,-3 12 3 15,4 1-1-15,-2 12 1 16,-9 4 0-16,-8 7 1 15,-13 1 0-15,-7 4 0 0,-15-3 3 16,-15 0-4-16,-11-5-6 16,-5-11-56-16,-6 7-23 15,-3-10-2-15</inkml:trace>
  <inkml:trace contextRef="#ctx0" brushRef="#br0" timeOffset="47970.21">2109 13147 146 0,'0'0'10'15,"0"0"4"-15,0 0 4 0,4 2 3 16,-4-2 2-16,15 8 3 16,-5-6 1-16,4 0 1 15,5 3-7-15,0-2-4 0,8-1-3 16,1 0-2-16,6-2-1 15,4 4-3-15,7-4-3 16,1 0 0-16,9 0-1 0,3 0 0 16,4 0-2-16,7 0 1 15,-2 0 0-15,6 0 0 16,3 0-1-16,4 0 1 16,5 0-1-16,3-4 1 15,2 4 0-15,2-2-2 0,5 0 1 16,3-3-2-16,1 2 1 15,3-1 0-15,6 0 0 16,-3 0-1-16,5 2 0 0,0 2 1 16,5-3-1-16,1 0 1 15,2 1-1-15,-1 0 0 16,3-1 1-16,2 3-1 16,-2-2 0-16,2-1 0 15,-2-2 0-15,2 3 0 0,-5-1 0 16,6 3 0-16,-1-5 1 15,-2 3-1-15,-1-1 0 16,-1 1 1-16,-1-1-1 0,1 1 0 16,-9 0 1-16,-1-1-1 15,-6 0 0-15,-5 0 0 16,-10 3 1-16,-4 0-1 16,-7 0 0-16,-9 0 0 15,-12 0 0-15,-8 0 0 0,-8 3 0 16,-9 0 0-16,-6 0 0 15,-8-1 0-15,-6 0 0 16,-12-2-1-16,11 3-5 0,-11-3-6 16,0 0-24-16,0 0-42 15,-7-3-1-15</inkml:trace>
  <inkml:trace contextRef="#ctx0" brushRef="#br0" timeOffset="50000.15">2560 9582 230 0,'0'0'4'0,"0"0"1"15,-5-6 0-15,5 6 3 16,0 0 0-16,-4 8 3 15,4-8 1-15,-3 20 1 16,3-5-4-16,3 3 1 0,1 1 1 16,1 6-1-16,2 7-2 15,4-2-1-15,1 5 0 16,-5 2-2-16,6 5 1 16,-3 2-2-16,3 6-2 0,-4-1 0 15,3 4-1-15,-1 3 0 16,-4 2 0-16,-2 6 0 15,2 8 1-15,2 0-1 0,0 2-1 16,-2 1 1-16,3 1-1 16,-2 3 0-16,4 0 0 15,0 3 0-15,0-3 0 16,4 5 1-16,-3-5 0 0,-1 7 0 16,1-5 0-16,-1 6 0 15,0-1 1-15,1 1-2 16,-4-3 1-16,-2 3 0 15,4 0 0-15,-1 2-1 16,-3-2 1-16,0-1-1 0,4 1 1 16,-5 0-1-16,5-1 0 15,-1 1-1-15,2-5 1 16,-2 4-1-16,1 1 2 0,-2 0-1 16,1-5 0-16,-1 2 0 15,0-2 1-15,0-3-1 16,-2 0 0-16,2-2 0 15,0-3 0-15,-4-2-1 0,0-5 1 16,3 0 0-16,-8-2 0 16,5-6 0-16,-3-5 0 15,1-4 1-15,-1-1-1 16,1-10 1-16,-2-1 0 0,-1-8 0 16,3-5 0-16,-3-1-1 15,0-6 1-15,0-3 0 16,0-3 0-16,0-12 0 15,0 15 0-15,0-15 2 16,0 0-1-16,0 0 2 0,0 0-1 16,0 0-1-16,0 0-2 15,0 0-8-15,0 0-16 16,-3-5-50-16,3 5-4 0</inkml:trace>
  <inkml:trace contextRef="#ctx0" brushRef="#br0" timeOffset="53317.29">2990 13139 54 0,'0'0'2'15,"0"0"1"-15,0 0 3 0,0 0 2 16,0 0 1-16,0 0 3 16,0 0 3-16,0 0 2 15,0 0 0-15,0 0 2 16,0 0-2-16,0 0 1 0,2-5-1 16,-2 5-1-16,11-5-2 15,-4 0 0-15,5 0-2 16,4-2-2-16,-2-1-2 0,6 1-1 15,1-3-1-15,5 0-1 16,4-2-1-16,6 0-1 16,-2-4-1-16,3 4-1 15,8-5 1-15,-7 2-1 0,8 0 2 16,-4-2-2-16,1-1-1 16,1 1 1-16,1-6 0 15,2 4-1-15,-1-3 1 16,3 1 0-16,-2-1-1 0,0 0 1 15,1 0 0-15,-4 5 0 16,4-2 0-16,-4 1 1 16,4-2-1-16,-9 0-1 15,0 3 1-15,2-3 0 0,-2 4 0 16,3-3-1-16,-1-1 1 16,1-3 0-16,-1 4 0 15,7-3 0-15,5 0 0 16,-4-1-1-16,6-1 1 0,-3-1-1 15,5 2 1-15,-3-2 0 16,4 1-1-16,-4-3 1 16,-1-3-1-16,1 5 1 15,5-5-1-15,-4 3 0 0,5-3 1 16,-3 5-1-16,3-1 0 16,-5-2 0-16,-1 6 1 15,1-3-1-15,-10 2 0 16,2 1 0-16,-2 4 0 0,-1 0 0 15,4-5 0-15,-4 3 1 16,1 0-1-16,2 0 0 16,1-2 1-16,-2 0-1 15,5 3 1-15,-5-2-1 0,0-1 1 16,0 4-1-16,-3-1 0 16,-1 5 0-16,-7-4 1 15,-1 2-1-15,-2 2 0 16,1-1 1-16,-3-3 0 0,-5 9 0 15,4-5-1-15,-3 0 1 16,-1 0 0-16,-4 4-1 16,4-2 1-16,-5 4 0 0,-5 0 1 15,3 3 0-15,-6 1 3 16,-2-4-1-16,-2 3 1 16,-8 5 2-16,14-5-1 15,-14 5 0-15,0 0-1 16,13-5-1-16,-13 5 0 0,0 0-1 15,0 0 0-15,0 0 0 16,0 0 0-16,0 0 0 16,0 0 0-16,0 0 1 15,0 0-1-15,0 0-1 0,0 0 0 16,0 0 0-16,0 0-1 16,0 0-1-16,0 0 0 15,0 0-1-15,0 0 0 16,0 0 0-16,0 0-1 0,-7-2-8 15,7 2-8-15,0 0-43 16,0 0-14-16</inkml:trace>
  <inkml:trace contextRef="#ctx0" brushRef="#br0" timeOffset="54334.48">6390 11447 228 0,'0'0'3'0,"0"0"4"16,0 0 2-16,0 0 3 15,0 0 3-15,-8-10 3 0,8 10 0 16,0 0 2-16,0 0-2 16,0 0-1-16,0 0-3 15,0 0-1-15,0 0-3 16,0 0-1-16,0 0-1 0,0 0-1 15,0 0-2-15,4 0 0 16,5 0-1-16,3 0 0 16,1 6 0-16,1-5-2 15,6-1 0-15,-1 6 1 0,2-6-1 16,-1 0 1-16,4 0-1 16,1 0 1-16,-2 0-1 15,2-3 1-15,-6 0-1 16,1 2 0-16,-2 1 0 15,-4-3-1-15,-2 3 1 0,-12 0-1 16,16 0 1-16,-16 0-1 16,0 0 1-16,0 11 0 15,0-11-1-15,-12 18 1 0,-1-5 0 16,1 2-1-16,-6 0 0 16,1 4 1-16,-1 1-2 15,1 2 1-15,-5 1-1 16,4-1 0-16,-1 3 0 0,1-6 0 15,4 2 0-15,-2-3 0 16,4-1 1-16,1-6-1 16,4 3 1-16,7-14 0 15,-9 11-1-15,9-11 1 16,0 0-1-16,0 0 1 0,-3 10-1 16,3-10 1-16,0 0-1 15,0 0 1-15,0 0-1 16,0 0 1-16,0 0-1 0,5-5-2 15,-5 5-1-15,0 0-6 16,5-10-14-16,-5 10-57 16,0 0-5-16</inkml:trace>
  <inkml:trace contextRef="#ctx0" brushRef="#br0" timeOffset="55616.09">4484 11908 404 0,'0'0'6'0,"0"0"1"0,0-11 2 16,0 11 1-16,0-7 0 16,0 7 1-16,0 0 0 15,7-12 1-15,-7 12-6 0,14 0-2 16,-1 3-1-16,-3 5-1 16,8-1-1-16,1 3 0 15,1 4 0-15,1 1 0 16,0 0 0-16,0 1-1 0,-4 5 1 15,3-4 0-15,-7-2 0 16,-4 3-1-16,-4-2 1 16,0-3 0-16,-5-1 0 0,0 1 0 15,0-13 1-15,-7 12 0 16,-1-9-2-16,-5-1 0 16,4-2 0-16,-1-5 0 15,0-7 0-15,2-5 0 16,4-4 0-16,1-3 0 15,3-4 0-15,3-1 0 0,1 0 0 16,7-4 0-16,1 4 0 16,2 1 0-16,2 1 0 15,1 2 0-15,-2 6 0 0,-1 1 0 16,2 3 0-16,-4 3 0 16,-1 1 0-16,-11 11 0 15,12-11 0-15,-12 11 0 16,0 0 0-16,0 0 0 0,0 0 0 15,0 0 0-15,0 0 0 16,0 0 0-16,0 0 0 16,0 0 0-16,0 7 0 15,0-7 0-15,0 11 0 0,0-11-27 16,0 16-59-16,0-6-4 16</inkml:trace>
  <inkml:trace contextRef="#ctx0" brushRef="#br0" timeOffset="56684.81">4054 12656 329 0,'0'0'7'16,"0"0"4"-16,0 0 3 0,0 0 4 15,0 0 0-15,0 0 1 16,0 0 0-16,0 0 0 16,0 0-7-16,0 0-4 15,0 0-3-15,0 0-2 0,0 0-1 16,0 0-1-16,12 8 0 16,-2-1-1-16,3 3 1 15,1 2-1-15,1 1 1 16,0-1-1-16,0 3 0 0,-3 2 0 15,4 1 1-15,-7 1-1 16,1-1 1-16,-2 6 0 16,-5-1 1-16,-1-3-1 15,-2 4 1-15,-2-1 0 16,-5-3-1-16,1-1 1 0,-4-5 0 16,0 3-1-16,0-9 0 15,0 1 0-15,1-3 0 16,0-3 0-16,2 0 0 0,7-3 1 15,-12 2-2-15,12-2 0 16,-13 2 0-16,13-2 0 16,-11 3 0-16,11-3 0 15,0 0 0-15,0 0 0 0,-6 0 0 16,6 0 0-16,0 0 0 16,0 0 0-16,0 0-2 15,0 0 0-15,0 0-2 16,0 0-3-16,0 0-5 0,0 0-16 15,12-5-56-15,-12 5-2 16</inkml:trace>
  <inkml:trace contextRef="#ctx0" brushRef="#br0" timeOffset="57700.12">4533 12646 411 0,'0'0'5'0,"0"0"2"16,0 0 1-16,0 0 0 16,0 0 1-16,0 0-1 15,0 5 1-15,0-5-1 16,-5 17-4-16,0-2-2 0,0 5-2 16,-2 2 0-16,1 3 0 15,6 0 0-15,0 2 0 16,0 0 1-16,0-2-1 15,6-2 1-15,4-4 0 0,2-1 0 16,1-6 0-16,1-2 0 16,2-5 0-16,1-3 0 15,-2-2 0-15,2-2 0 0,1-6-1 16,-4-2 0-16,2-2 1 16,-2-1 0-16,-1-1 0 15,-3-4 0-15,-6 1 2 16,4 0-1-16,-5-6 1 0,-1-2 0 15,-2 1 0-15,0-3-1 16,-2 0 0-16,-4 2-2 16,-1-3 0-16,2 6 0 0,-4 5 0 15,-2 5 0-15,-1-1 0 16,-3 6 0-16,3 4 0 16,-9 3 0-16,4 3 0 15,0 4 0-15,-8 1 0 16,5 2 0-16,0 2 0 15,3 3 0-15,2-3 0 0,3 3 0 16,1-3 0-16,6 1 0 16,5-2 0-16,0 3 0 15,8-3 0-15,2 0 0 16,0-1 0-16,8 0 0 0,-1-5 0 16,3-1 0-16,5-4 0 15,-4 0 0-15,2 0 0 16,5-4 0-16,-3-4 0 0,-3-2 0 15,-3 1 0-15,2-1 0 16,-5 3 0-16,0-1 0 16,-4-1 0-16,-12 9 0 0,11-6 0 15,-11 6 0-15,0 0 0 16,0 0 0-16,0 0 0 16,0 0 0-16,0 0 0 15,0 0 0-15,0 0 0 16,0 0 0-16,0 0 0 15,0 0 0-15,0 0 0 0,4 10 0 16,6-3-65-16,-10-7-28 16</inkml:trace>
  <inkml:trace contextRef="#ctx0" brushRef="#br0" timeOffset="60451.64">6749 11375 333 0,'0'0'8'0,"0"0"2"15,0 0 4-15,0 0 1 16,0 0 2-16,0 0-2 15,0 0 2-15,-9-3-1 16,9 3-6-16,0 8-4 0,0-8-3 16,2 13-1-16,-2-13 0 15,10 15-1-15,-10-15 0 16,18 7 0-16,-6-7 0 16,-4 0 0-16,4-3 1 15,-3-1 1-15,2-4 0 0,-1-2 1 16,-3 0 1-16,-2-2 0 15,-5 1 0-15,0 4 0 16,0 7-1-16,0-14-2 0,0 14-2 16,-16-8 0-16,8 8 0 15,-3 0 0-15,4 5 0 16,-5 1 0-16,1 1 0 16,2 0 0-16,6 4 0 15,3-11 0-15,-5 11 0 0,5-11 0 16,3 12-2-16,-3-12-6 15,12 6-6-15,-12-6-11 16,15-11-47-16,-5 9-14 0</inkml:trace>
  <inkml:trace contextRef="#ctx0" brushRef="#br1" timeOffset="63316.38">6822 11347 337 0,'0'0'7'0,"0"0"1"16,0 0 3-16,0 0 3 15,0 0 0-15,-8-1 0 16,8 1 0-16,-12 0 0 16,12 0-6-16,-10 7-3 0,10-7-2 15,-8 12-1-15,8-12 0 16,-2 13-1-16,2-13 0 15,0 0 1-15,8 4 0 0,-8-4 1 16,14-2-1-16,-14 2 2 16,16-12 1-16,-16 12 0 15,7-15-1-15,-7 15 1 0,1-10-1 16,-1 10-1-16,0 0 0 16,-8-4-1-16,8 4-1 15,-16 1-1-15,7 6-1 16,-2-1-3-16,11-6-3 15,-14 15-8-15,14-15-14 0,-5 22-45 16,5-22-10-16</inkml:trace>
  <inkml:trace contextRef="#ctx0" brushRef="#br1" timeOffset="63816.47">6857 11110 388 0,'0'0'4'0,"0"0"1"16,-11-7 2-16,11 7 1 15,-14-5 1-15,4 5 0 16,-3 0 1-16,-1 2 0 16,-2 5-2-16,-1 6-3 0,0 7-1 15,0-1-1-15,1 9 0 16,4 4-1-16,2 0 0 15,2 6-1-15,4-5 0 16,4 2 0-16,0 3-1 0,7-3 1 16,6-6 0-16,-1 1 0 15,8-5-1-15,2-5 1 16,3-6-1-16,5 0 1 16,-1-10 0-16,4-2 0 0,-1-2 1 15,0-10 0-15,-2-2 1 16,2-3 1-16,-9-2 1 15,0-5 0-15,-4-1-2 16,-6-2-3-16,-6-1 0 0,-5-2 0 16,-2-5 0-16,-7-2 0 15,-8 4 0-15,0-4 0 16,-10 3 0-16,3 1 0 16,-11 6 0-16,3 4 0 0,-2 9 0 15,-2 5 0-15,-1 7 0 16,3 7 0-16,4 9 0 15,0 8 0-15,12 8-3 16,16 3-83-16,-8 1-3 0</inkml:trace>
  <inkml:trace contextRef="#ctx0" brushRef="#br1" timeOffset="65033.11">7465 10806 356 0,'0'0'9'0,"0"0"1"0,0-13 5 16,0 13 0-16,0-15 2 15,0 15 0-15,0-14 1 16,0 14-1-16,-8-3-7 0,-1 8-3 16,-1 15-3-16,0 8-2 15,-2 8-1-15,0 8 1 16,1 6 0-16,4 9 0 16,2 2 1-16,3 3 1 15,2-3-4-15,2-1 0 0,10-3 0 16,1-6 0-16,1-5 0 15,7-5 0-15,-2-9 0 16,8-1 0-16,3-14 0 0,-2 0 0 16,1-10 0-16,-1 1 0 15,-1-6 0-15,-6-2 0 16,-2 0 0-16,-4 0 0 16,-5-5 0-16,-10 5 0 0,11-5 0 15,-11 5-12-15,0-9-73 16,0 9-3-16</inkml:trace>
  <inkml:trace contextRef="#ctx0" brushRef="#br1" timeOffset="66083.28">7620 11046 373 0,'0'0'10'0,"0"0"2"0,0 0 2 16,0 0 2-16,0 0 1 15,0 0 0-15,0-10 0 16,0 10 0-16,9-5-8 16,1 5-3-16,1 0-3 15,3 0-3-15,4 5 0 0,1 5 0 16,1 0 0-16,0 2 0 15,2 2 0-15,-4 2 0 16,-4-2 0-16,-1 4 0 0,-3-3 0 16,-5-1 0-16,-5 2 0 15,0-2 0-15,-5-4 0 16,-2 3 0-16,-4-6 0 16,2-2 0-16,-1-3 0 15,-1-2 0-15,4-7 0 0,0-3 0 16,5-10 0-16,2-1 0 15,0-4 0-15,2-6 0 16,5 0 0-16,4 1 0 0,1-3 0 16,0 7 0-16,3 1 0 15,0 5 0-15,-5 5 0 16,0 5 0-16,0 2 0 0,-10 8 0 16,6-5 0-16,-6 5 0 15,0 0 0-15,14 9 0 16,-14-9 0-16,5 19-5 15,-5-19-10-15,4 22-18 16,-1-7-52 0,-3 0-3-16</inkml:trace>
  <inkml:trace contextRef="#ctx0" brushRef="#br1" timeOffset="66368">8074 11155 479 0,'0'0'4'0,"0"0"3"0,0 0 0 0,0 0 0 15,0 0 0-15,0 0-7 16,1 10 0-16,-1 4 0 0,-4 6 0 16,-3 10 0-16,-3 5 0 15,2 4 0-15,-9 23-60 16,4-24-28-16</inkml:trace>
  <inkml:trace contextRef="#ctx0" brushRef="#br1" timeOffset="68566.94">8352 10893 378 0,'0'0'7'15,"0"0"2"-15,0 0 2 16,0 0 2-16,-5-13 1 0,5 13 0 16,0 0 0-16,0 0 0 15,0 0-6-15,0 0-4 16,0 0-1-16,-9 20-2 16,6-2-1-16,-2 3-1 0,3 7 2 15,-4 4 1-15,6 0 0 16,-2 1 0-16,2-2-1 15,0-1 1-15,4-5 0 16,5-3 0-16,-2-5-1 0,5-2-1 16,3-5 0-16,0-5 1 15,0-5 0-15,4-2 0 16,-1-8-1-16,3-4 1 16,-2-4 2-16,-4-6-3 15,0-2 0-15,-2-4 0 0,-6 0 0 16,0-2 0-16,-7 2 0 15,0 3 0-15,0-2 0 16,-7 6 0-16,0 3 0 16,-4 3 0-16,1 5 0 0,-2 2 0 15,-1 5 0-15,-1 0 0 16,-2 5 0-16,2 2 0 16,-4 9 0-16,3-4 0 15,-2 8 0-15,5 2-2 0,-1 0 1 16,6 1 0-16,2 4 0 15,5-5 2-15,2-2 0 16,8-3 0-16,5 1 1 16,5-3-2-16,2-5 0 0,1-5 0 15,7 0 0-15,-5-8 0 16,-6 1 0-16,4 0 0 0,-8-1 0 16,-3 1 0-16,-12 7 0 15,12-10 0-15,-12 10 0 16,0 0 0-16,0 0 0 15,0-8-8-15,0 8-21 16,0 0-56-16,0 0-3 0</inkml:trace>
  <inkml:trace contextRef="#ctx0" brushRef="#br1" timeOffset="68883.46">8658 10493 415 0,'0'0'4'0,"0"0"0"15,0 0 1-15,0 0 1 16,10 0 1-16,0 8 1 16,7 4 1-16,3 10 0 15,5 5-2-15,10 6-2 0,-3 9 1 16,3 5-2-16,-3 6 0 15,-5 3-1-15,-7 1-1 16,-5 5 2-16,-10 0 1 0,-10 0-1 16,-10 2-4-16,-7-2 0 15,-10 0 0-15,-5-8 0 16,1-1-4-16,-8 6-75 16,6-23-7-16</inkml:trace>
  <inkml:trace contextRef="#ctx0" brushRef="#br1" timeOffset="69767.08">6809 10835 256 0,'0'0'4'0,"0"0"4"16,-10-15 2-16,1 9 0 0,-4-2 2 15,-6 2 0-15,-4 2 3 16,-5 4-1-16,-6 4-3 16,2 11-2-16,-3 20-1 0,-1 9-1 15,-1 13 2-15,3 13-2 16,1 9 0-16,1 8 0 16,9 4 0-16,4 3 0 15,11-2 1-15,8-3-3 0,11-7 0 16,10-8-2-16,15-9 0 15,6-11-1-15,10-6 0 16,5-16-1-16,6-12 0 16,6-15 0-16,3-8 0 0,3-19 0 15,-4-8 1-15,8-9-1 16,-8-11 1-16,-4-6 0 16,-8-12 1-16,-10-4-1 15,-11-4 0-15,-18-7 1 16,-12-4 1-16,-14-1 0 0,-16-3-2 15,-18 1 0-15,-11 6 0 16,-20 8 0-16,-3 5 0 16,-13 17-1-16,-7 12-1 0,-1 19 0 15,-2 19 1-15,-2 13-1 16,5 32-4-16,4 17-7 16,10 28-38-16,4 27-33 15,6 24-2-15</inkml:trace>
  <inkml:trace contextRef="#ctx0" brushRef="#br1" timeOffset="74916.11">4289 10101 402 0,'0'0'7'0,"0"0"2"0,0 0 1 16,0 0 2-16,0 0 0 16,0 0-1-16,0 0 1 15,0 0 0-15,0 16-7 0,0 4-2 16,0 5-2-16,9 4 0 15,-5 8-1-15,6 0 1 16,3 3 0-16,-1-1 0 0,0 1 0 16,-2-5 0-16,3-5 0 15,-6-3 0-15,1-4 0 16,-3-9-1-16,-3-2 1 16,-2-12-1-16,0 0 1 15,-10 3 0-15,0-7 0 0,-2-12 1 16,-1-4-2-16,-1-10-2 15,-4-2 2-15,1-7 0 16,-1-4 0-16,1-1 0 16,2 0-1-16,0-1 1 0,5 3 1 15,5 2-1-15,3 4 2 16,6 0-2-16,9 9 0 16,3 0 0-16,10 5 0 15,2 4 0-15,6 6 0 0,-4 7 0 16,5 5 0-16,-5 3 0 15,0 11 0-15,-5 5 0 16,-9 6 0-16,-3 3 0 16,-8 2 0-16,-2 2 0 0,-6-3 0 15,-9-1 0-15,-3-1 0 16,-5-4 0-16,0 1-3 16,-2-6 0-16,2-3-1 15,3-2-3-15,-1-9-4 0,6 0-13 16,-4 4-59-16,16-8-3 15</inkml:trace>
  <inkml:trace contextRef="#ctx0" brushRef="#br1" timeOffset="75417.28">4630 10233 408 0,'0'0'6'0,"0"0"0"0,0 0 1 16,-10 0 0-16,10 0 1 15,-10 5-1-15,3 3 0 16,1 7 1-16,2-2-6 16,1 6-2-16,3-2 0 0,0 3 0 15,5 0 1-15,6-2-1 16,1-4 1-16,6-7 0 16,1-2-1-16,1-5 1 15,3-2 0-15,-4-6 0 0,-1-4 1 16,-2-3 0-16,-2-2 0 15,-10-3 2-15,-4 3 0 16,0-1-1-16,-4 1 0 16,-12 2 0-16,-1 0-2 15,-1 8 0-15,-1 2 0 16,-3 3-1-16,4 2 0 0,-1 4-3 16,4 6-3-16,2-5-8 15,8 5-31-15,-1 0-39 16,6-10-2-16</inkml:trace>
  <inkml:trace contextRef="#ctx0" brushRef="#br1" timeOffset="75666.38">4790 9851 403 0,'0'0'7'0,"0"0"2"0,-9-9 1 15,9 9 0-15,0 0 1 16,0 0 0-16,-7 0 0 16,7 5 0-16,3 17-6 0,1 8-2 15,7 4-2-15,-1 7 0 16,7 3 0-16,-5 0-1 16,6 1 0-16,-3-3-2 15,5-4-4-15,-6-12-12 16,7-1-63-16,-5-2-3 15</inkml:trace>
  <inkml:trace contextRef="#ctx0" brushRef="#br1" timeOffset="76033.14">5142 10072 422 0,'0'0'5'16,"0"0"3"-16,-10-3 0 15,0 3 1-15,-2 0 0 0,-6 6 0 16,-1 1 0-16,1 1 0 16,-1 2-5-16,6 7-3 15,1-2-1-15,7 2 0 16,2-3 0-16,3 2 0 0,12-2 0 16,0-6-1-16,6-5 1 15,2-3 1-15,4 0-1 16,-1-11 0-16,0-3 1 15,-4-2 0-15,-1 0 0 0,-3 1 0 16,-5-3 0-16,-3 5-1 16,-2 5 1-16,-5 8-1 15,5-11 0-15,-5 11 0 16,0 0 0-16,8 5-1 16,-8-5 0-16,12 14-2 0,-3-6-5 15,5 5-13-15,-2-1-59 16,1-9-5-16</inkml:trace>
  <inkml:trace contextRef="#ctx0" brushRef="#br1" timeOffset="76349.95">5374 9971 381 0,'0'0'5'16,"0"0"2"-16,-9-10 0 0,9 10 1 15,0 0-1-15,-2-10 1 16,2 10 0-16,8-5 1 15,7 5-5-15,2 5-2 16,-2 5 0-16,3 0-1 0,-2 7 1 16,0 2-1-16,-7 4 0 15,1-3-1-15,-8 2 1 16,-2 0 0-16,-2-4-1 0,-8-4 2 16,6-3-1-16,-9-6 1 15,3-5-1-15,0-3 1 16,3-10 0-16,1-6 0 15,6-6 0-15,0-4-1 16,9-4-1-16,5-1-5 0,9-1-15 16,14 0-60-16,-7 1 0 15</inkml:trace>
  <inkml:trace contextRef="#ctx0" brushRef="#br1" timeOffset="77416.25">3455 10109 313 0,'0'0'5'0,"0"-12"2"16,4-1 0-16,7-3-1 16,3-7 1-16,11-4 0 0,5-9 0 15,12 0 3-15,15-6-6 16,10-3 2-16,11-4 2 16,11-1-1-16,15 3 0 15,11-5 1-15,12 4-1 0,6 2-1 16,9 1-1-16,3 5-1 15,7 7-2-15,2 5-1 16,2 3 0-16,-4 8 0 16,-1 7 1-16,-7 7-2 0,-7 6 0 15,-8 11 1-15,-14 11 0 16,-16 7-1-16,-16 8 1 16,-12 10-1-16,-20 4 1 0,-17 8-1 15,-20 7 0-15,-14 3 0 16,-20 8 0-16,-20 2 0 15,-17-1 1-15,-17 6 0 16,-18 0 0-16,-15-1 0 16,-9-1 0-16,-14-4 0 0,-7-5 0 15,-12-1 0-15,-7-10 0 16,-1-9-1-16,-2-6 0 16,0-10 1-16,0-11 0 15,5-8 0-15,8-17 1 0,11-6 0 16,11-13 0-16,15-15 0 15,15-6 0-15,11-16-1 16,21-11 1-16,14-11-2 0,22-13 0 16,15-9 0-16,24-11 0 15,29-12 0-15,30-13 0 16,31-6 1-16,33-8-1 16,40-8 2-16,41 1 0 0,29-6-2 15,76 11-14-15,11 6-64 16,-9 5-1-16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3:37:46.702"/>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92D050"/>
    </inkml:brush>
  </inkml:definitions>
  <inkml:trace contextRef="#ctx0" brushRef="#br0">2881 15129 278 0,'0'0'4'15,"0"0"2"-15,0 0 3 16,0 0 1-16,0 0 2 16,0 0 3-16,0 0-2 15,0 0 1-15,0 0-1 0,0 0-3 16,0 0-2-16,10 2-1 15,-10-2-3-15,18 2-1 16,-5-2 1-16,8 0-1 0,3 0-1 16,4 0-1-16,-1 3 0 15,8-3 0-15,5 0 0 16,2 1-1-16,6 5 0 16,-4-3 0-16,6-2 0 0,-1 3 1 15,9-1-1-15,-1-2 0 16,3 2 0-16,-1 1 0 15,3-4 1-15,4 3-1 16,2 3 0-16,5-5 0 0,-4 6 0 16,5-3 0-16,-1 3 0 15,1-2 1-15,-2 2-1 16,1 3 0-16,1-2 0 16,-2-1 1-16,3 1-1 15,1-2 0-15,7-2 1 0,-4 0 0 16,4-1-1-16,3-3 1 15,3 0-1-15,-1 0 0 16,4 0 1-16,0 0-1 0,-3 0 0 16,3 3 0-16,0 0 0 15,-3-3 0-15,0 1 0 16,1-1 1-16,2 3-1 16,-3-3 0-16,1 0 0 15,2 3 0-15,0-2 0 0,-3 2 0 16,1-3 0-16,-1 3 0 15,-2-3 0-15,-3 0 0 16,-4 2 0-16,-4 1 0 0,0-3 0 16,-7 0 0-16,-7 2 0 15,-2-2 0-15,-5 4 0 16,-5-4-1-16,-6 0 1 16,-7 0 0-16,-2 0-1 0,-8 0 1 15,-3 0 0-15,-3 0-1 16,-9 0 1-16,0 0 0 15,-12 0 1-15,13 0-1 16,-13 0 0-16,0 0 0 0,0 0 0 16,0 0 0-16,0 0 0 15,-7 0-1-15,7 0 1 16,-10-4-1-16,10 4 0 16,-8 0-2-16,8 0-1 15,0 0-4-15,-9-2-4 0,9 2-11 16,0 0-37-16,0 0-17 15</inkml:trace>
  <inkml:trace contextRef="#ctx0" brushRef="#br0" timeOffset="550.89">7184 15074 299 0,'0'0'2'0,"0"0"1"0,0 0 0 0,0 0 4 16,0 0 4-16,0 0 0 16,11 3 3-16,-2-1 2 15,7 3 2-15,-2-1-1 0,11 1-1 16,0-2-2-16,10 2-1 15,0 0-2-15,4 0-2 16,6-5-1-16,2 2-2 16,-2 1-1-16,2-3-1 0,-4 2-2 15,-9 1 0 1,-1-1-1-16,-6 4 0 0,-10 1-1 16,-4 0 1-16,-8 4 0 15,-5 6 0-15,-13 2 0 16,-4 6 0-16,-15 5 0 0,-5-1 1 15,-11 6-1-15,-9 5 1 16,-8-3-1-16,-4 3-1 16,-6-6-3-16,8 4-14 15,5-9-66-15,-3-7-3 0</inkml:trace>
  <inkml:trace contextRef="#ctx0" brushRef="#br0" timeOffset="2333.08">2879 15113 167 0,'0'0'9'0,"5"-9"1"0,4-7 1 15,7-4 3-15,3-1-1 16,6-14 1-16,10-7 0 16,-1-13 1-16,16-4-8 15,5-13-2-15,12-3-2 0,0-9-2 16,5-7 0-16,8-9 1 16,2-1-1-16,2-8-1 15,8-3 0-15,2-4 1 16,0-3 0-16,4-5 2 15,1-2 2-15,5 0-1 0,1 0 1 16,6-2-1-16,-6 3 1 16,-1 0-1-16,0 2 1 15,-3 7-2-15,-3-1-1 16,4-2-1-16,-7 11 0 0,-6-2 0 16,-2 9 0-16,-4 6 0 15,-9 6 0-15,-7 5 0 16,-5 7 1-16,-7 8 2 0,-13 9 0 15,-2 6 3-15,-10 12 1 16,-6 2 3-16,-6 13 0 16,-6 2 0-16,-6 10-2 15,-2 6-1-15,-4 9-5 0,-4-5-8 16,4 5-21-16,0 5-47 16,0-5-3-16</inkml:trace>
  <inkml:trace contextRef="#ctx0" brushRef="#br0" timeOffset="4667.29">2935 15071 243 0,'0'0'6'0,"0"0"1"0,0 0 3 16,0 0-1-16,0 0 2 15,0 0 1-15,8-5 1 16,2 0 0-16,4-2-5 16,9-4-2-16,2 2-2 0,10-6 0 15,4 0-2-15,11-2 1 16,8-5-2-16,8-3 0 16,6-2-1-16,8-6 1 15,7-6-1-15,5 2 0 0,12-8 1 16,4-2-1-16,-2-3 0 15,6 2 0-15,5-8 0 16,1 2 0-16,13 2 0 0,-7 0-1 16,-2-2 1-16,4-1 1 15,0 0 0-15,-1 3-1 16,-1 3 1-16,-4 3-1 16,-9-2 1-16,1 3 1 15,2 3 1-15,-10 4-1 0,-4 5 1 16,-6 0 1-16,-5 1-1 15,-9 0 1-15,-6 4 1 16,-3 3-2-16,-15 3 0 16,-8 2 2-16,-6 3 2 0,-15 5 1 15,-2 2 0-15,-9 5 2 16,-9 2 0-16,-7 3-1 16,0 0 0-16,0 0-2 15,0 0-2-15,0 0-2 0,0 0-2 16,0 0 0-16,0 0-2 15,0 0-1-15,0 0-1 16,0 0-3-16,0 0-5 16,0 0-9-16,-3-3-40 0,3 3-22 15</inkml:trace>
  <inkml:trace contextRef="#ctx0" brushRef="#br0" timeOffset="5201.35">6574 13511 348 0,'0'0'5'0,"0"0"3"16,0 0 2-16,0 0-1 15,-11-6 3-15,11 6 0 0,-12 0-1 16,1 6 1-16,2-2-5 15,9-4-3-15,-15 13-1 16,15-13-1-16,-4 11 0 16,4-11 0-16,0 0 1 0,4 7 0 15,6-7 1-15,2 0 1 16,3-6 0-16,0-1 0 16,-2-1 0-16,-1 1 0 15,1 0 0-15,-8-3-1 16,-5 10 0-16,0-12 0 0,0 12-2 15,-16-11 0-15,2 9-1 16,-2 2 0-16,-3 2-1 16,-3 6 0-16,4-3-1 15,1 5 1-15,4-3-2 16,3 3 1-16,10-10 0 0,-9 15 0 16,9-15 0-16,4 7 0 15,4-4 0-15,1-3 1 16,7 0 1-16,-4 0-1 0,-2 0 1 15,2-3-1-15,-5 2 0 16,-7 1-2-16,11-9 0 16,-11 9-3-16,0 0-2 0,-11 0-6 15,0 0-7-15,1 0-18 16,10 0-46-16,-13 6-2 16</inkml:trace>
  <inkml:trace contextRef="#ctx0" brushRef="#br0" timeOffset="5734.28">6556 13278 339 0,'0'0'4'0,"0"0"2"15,0 0 1-15,-16-6 2 16,4 6 2-16,-2 0 4 15,-6 0-1-15,-5 3 2 0,-8 5-5 16,4 6-1-16,-6 4-1 16,3 7-2-16,-3 1-2 15,8 12-3-15,-1-3-1 0,8 4-1 16,3-2 1-16,10 6-1 16,-1-4 1-16,8-2 0 15,5 1 1-15,7-7-1 16,9-1 2-16,5-5-1 15,7-3 0-15,4-9 0 0,7-6-1 16,4-4 1-16,4-3-1 16,0-7 1-16,3-6-1 15,-6-2 1-15,1-7 0 16,-4-1 1-16,-4-1 1 0,-10-3-1 16,-2-8 1-16,-10 0 1 15,-6-2-5-15,-4-6 0 16,-10 2 0-16,-5-4 0 15,-9 3 0-15,-9 6 0 0,-4 0 0 16,-8 9 0-16,-4 7 0 16,-7 6 0-16,-3 6 0 15,-2 8 0-15,-3 5 0 16,-1 8 0-16,1 3 0 0,6 7 0 16,2 0 0-16,6 2 0 15,10-4 0-15,15 7-22 16,11-8-64-16,4-3-5 15</inkml:trace>
  <inkml:trace contextRef="#ctx0" brushRef="#br0" timeOffset="6669.72">4568 14433 288 0,'0'0'7'0,"0"0"3"16,0 0 4-16,0 0 5 16,-8-13 1-16,8 13 3 15,0 0 1-15,-7-10 0 0,7 10-4 16,0 0-6-16,0 0-4 15,0 0-3-15,0 0-2 16,0 0-2-16,3 10-2 0,1 0 0 16,5 1-1-16,5 7 0 15,-2 2 1-15,3 3 0 16,5 2-1-16,-2 0 1 16,-1 2-1-16,3 5 1 0,-5-3 0 15,-3 3-1-15,-2 1 1 16,-5 1 0-16,-5 4 0 15,0-4-1-15,-5 3 1 16,-7-2 0-16,-6 2-1 0,-1-5 1 16,-2-1 0-16,-1-5 0 15,2 2-1-15,-2-6 1 16,-3-4 0-16,6-7-1 16,1 2 1-16,1-3 0 15,1-5-1-15,4 0 1 0,2-3-1 16,10-2 1-16,-10 3-1 15,10-3 0-15,0 0-2 16,0 0-1-16,0 0-3 0,0 0-6 16,0 0-20-16,-2-5-52 15,2 5-2-15</inkml:trace>
  <inkml:trace contextRef="#ctx0" brushRef="#br0" timeOffset="10968.75">4668 13855 341 0,'0'0'7'0,"0"0"2"16,0 0 4-16,0-10 2 0,0 10 0 15,0 0 1-15,2-10 0 16,-2 10 1-16,15-8-6 16,-8 8-3-16,3 0-3 15,2 0-1-15,6 8-1 16,-3 2 0-16,3 0-2 0,-2 3 1 15,2 2-1-15,0-1 0 16,-4-2 0-16,-4 3-1 16,-2-2-1-16,-1-3 1 15,-4 0 0-15,-3-10-1 0,-3 14 1 16,3-14-1-16,-13 6 1 16,4-6 1-16,9 0-1 15,-15-20 0-15,10 2 1 16,5-5-1-16,0-2 1 0,0-1-1 15,8-4 0-15,4 0 0 16,3 3 0-16,2 0 0 16,5 4 0-16,-1 2 0 15,1 3-1-15,3 3-1 0,0 7-4 16,-6-1-6-16,8 2-34 16,-4 4-37-16,-5 3-3 15</inkml:trace>
  <inkml:trace contextRef="#ctx0" brushRef="#br0" timeOffset="11567.23">5172 13771 265 0,'0'0'7'0,"0"0"4"0,8-10 2 15,6 5 1-15,3-3 2 16,8-4-1-16,8-3 1 15,4-3 1-15,8-1-6 0,4-1-5 16,6-4-2-16,5-1-2 16,4-3 1-16,6-1-1 15,0 1 0-15,-1-1-1 16,3 1 1-16,0 1-1 16,-5 5 1-16,-5 0-1 0,-4 4 0 15,-12 3 0-15,-8 4-1 16,-5 0 0-16,-12 5 1 15,-5 2 1-15,-9 4 0 0,-7 0-1 16,0 0 0-16,0 0-4 16,0 0-4-16,-11 0-6 15,11 0-19-15,-12 10-41 16,3-7-7-16</inkml:trace>
  <inkml:trace contextRef="#ctx0" brushRef="#br0" timeOffset="11949.34">6011 13265 326 0,'0'0'4'0,"0"0"2"0,0 0 0 0,-7 0 1 16,7 0 1-16,0 0 3 15,0 0 0-15,0 0 2 16,10 3-4-16,3-3-2 16,4 0-1-16,3 0 1 0,5 0-2 15,0 3-2-15,-4 1-1 16,2 1 0-16,-5 0-1 15,-6 5 0-15,-5 5 2 16,-7 2-3-16,-7 3 2 0,-7-1-1 16,-9 6-1-16,-4 0-3 15,-3 3-7-15,-6-1-21 16,5 0-47-16,-1-3-2 16</inkml:trace>
  <inkml:trace contextRef="#ctx0" brushRef="#br0" timeOffset="12682.77">3194 14593 319 0,'0'0'2'0,"0"0"-1"0,5 0 2 15,-5 0 2-15,14-4 2 16,-1-2 1-16,-1 2 1 16,6-7 2-16,1-1-1 0,7-1 0 15,3-3-1-15,8-4-3 16,9-5-1-16,9 1-1 16,9-10-1-16,5 0-1 15,14-3-1-15,4-2 0 0,5-2 0 16,4-5 0-16,-3 6 0 15,-1-6 0-15,-6 10 0 16,-6 2 0-16,-9 2-2 16,-13 7-1-16,-11 7-6 0,-15 6-9 15,-9-6-52-15,-11 18-7 16</inkml:trace>
  <inkml:trace contextRef="#ctx0" brushRef="#br0" timeOffset="13166.26">3249 14427 336 0,'0'0'4'0,"-9"-5"2"16,9 5 2-16,-9-2 3 0,9 2-2 15,-12-4 2-15,12 4-1 16,-13 0 0-16,13 0-4 16,-12 17-2-16,3-3-1 15,-4 1-2-15,1 5 0 16,-4 2-1-16,-1 1 1 0,4-4 0 16,-1 1-1-16,1-5 0 15,6 0 0-15,2-3 0 16,5-12-1-16,2 10 1 15,14-10-1-15,5 0 0 0,11-7 1 16,11-6-7-16,11-4-32 16,12 4-35-16,5-2-3 15</inkml:trace>
  <inkml:trace contextRef="#ctx0" brushRef="#br0" timeOffset="14099.9">5055 14635 410 0,'0'0'4'0,"0"0"2"0,0 0 2 15,0-10 2-15,0 10 0 16,0 0 1-16,0 0 0 15,-8-4 1-15,8 4-5 0,-11 14-2 16,-2 3-1-16,5 6-3 16,-1 1 0-16,0 6-1 15,5 3 0-15,4-2 0 16,0-1 0-16,2-5 0 0,9-2-1 16,3-4 2-16,4-5-2 15,4-8 2-15,3-6-1 16,0 0 0-16,2-6 0 15,1-8 0-15,-6 0 1 0,-3-8 0 16,-1-1 0-16,-6-2 0 16,-5-7 0-16,-4 2 0 15,-3-6 0-15,-5 0-1 16,-5-1 1-16,-2 7-1 0,-8 1 0 16,0 6 0-16,-2 6 0 15,-6 8 0-15,4 6 0 16,-6 6 0-16,2 4 1 15,-1 7-1-15,4 2 0 0,0 1 0 16,3 3 0-16,7 0 0 16,7-1 0-16,4-1 0 15,4-1 0-15,7-5 2 16,11 0-2-16,1-3 0 16,6-5 0-16,2-4 0 0,1 0 0 15,2-4 0-15,-5-5 0 16,-1 1 0-16,-6 2 0 15,-1 1 0-15,-7-3 0 0,0 4 0 16,-10 4 0-16,0 0 0 16,0 0 0-16,0 0 0 15,0 0 0-15,0 0 0 16,0 0 0-16,0 0 0 0,-10 2 0 16,10 11 0-16,0-13-57 15,0 0-36-15</inkml:trace>
  <inkml:trace contextRef="#ctx0" brushRef="#br1" timeOffset="19365.88">2926 15039 222 0,'0'0'6'0,"0"0"1"0,0 0 3 15,0 0 3-15,0 0 1 16,0 0 3-16,0 0 0 0,0 0 2 16,0 0-5-16,0 0-3 15,0 0-1-15,-4-5-1 16,4 5-2-16,0-22 0 16,0 7-3-16,0-2 0 15,0-8 1-15,0-5-1 0,0-5-1 16,-1-9 0-16,-2-6-1 15,1-7 0-15,0-7-1 16,-7-7 0-16,4-9 0 16,-2-10-1-16,-2-4 0 0,-2-10 0 15,1-2-1-15,-2-6 1 16,-1-9-2-16,1-3 2 16,-3-12-1-16,1 0 0 15,1-7-1-15,0-7 1 0,4-8 0 16,-2-1 0-16,2-7 1 15,1-5 0-15,1-5-1 16,1-2 1-16,2 0 1 16,-2-1-1-16,4-2 0 0,2-2-1 15,0 2-1-15,0 1-1 16,0-4-3-16,0 1-2 16,0 2-1-16,-2 0 0 15,2 3 1-15,-2-1 0 16,-1 6 1-16,1 2 2 0,-1 1 3 15,-5 3 2-15,6 7 1 16,-1 1 1-16,-1 8 2 16,1 2 0-16,3 13-1 0,-2 2 0 15,-1 8-1-15,3 9-1 16,0 3 1-16,0 10-1 16,-4 13-1-16,1 6 1 15,-3 7 2-15,-1 10 1 0,-5 8 3 16,2 7 0-16,0 8 1 15,0 5-1-15,1 6 0 16,-2 6-1-16,1 6-1 16,3 3-1-16,1 2-2 0,4 6 0 15,2 11-1-15,-7-10-2 16,7 10 0-16,0 0-1 16,0 0 0-16,0 0-3 0,0 0-4 15,0 0-5-15,0 0-15 16,0 0-35-16,2 4-12 15</inkml:trace>
  <inkml:trace contextRef="#ctx0" brushRef="#br1" timeOffset="20349.83">2563 7493 371 0,'0'0'6'0,"0"0"3"0,0-15 1 16,0 15 1-16,0-12 1 16,0 12 1-16,-3-12 0 15,3 12 0-15,-9-5-6 0,9 5-1 16,-16 3-3-16,6 8-1 15,1 4-1-15,-7 8 0 16,4 1 0-16,-3 4-1 0,1 7 0 16,-2-1 1-16,-1 3-2 15,2-2 2-15,-3-2-1 16,9-2 0-16,-4-6 0 16,1-2 0-16,4-5 1 15,1-10 0-15,7-8 0 0,-10 9-1 16,10-9 1-16,0-16 0 15,0-3 1-15,5-6 0 16,0-5 1-16,2-5 1 16,4-2 0-16,1 1 0 15,3-2 0-15,-3 0-1 0,4 3-3 16,-4 4 0-16,2 2 0 16,-1 6 0-16,-3 1 0 15,0 4 0-15,-2 6 0 0,-4 1 0 16,-4 11 0-16,12-4 0 15,-12 4 0-15,16 15 0 16,-7-1 0-16,1 11 0 16,6 5 0-16,0 3 0 0,5 3 0 15,1 7 0-15,1-2 0 16,3-1 0-16,2-2 0 16,-1-11 0-16,-9 2-82 15,13-6-8-15</inkml:trace>
  <inkml:trace contextRef="#ctx0" brushRef="#br1" timeOffset="22835.73">2555 7419 317 0,'0'0'7'0,"0"0"2"15,0 0 3-15,0-12 2 16,0 12 2-16,0-8 1 16,0 8-1-16,0 0 0 0,0 0-5 15,0 0-4-15,-12 10-3 16,7 10-2-16,0 5-1 16,-5 2-2-16,3 8 1 15,-9 2 0-15,4 0 0 16,0 2 0-16,-3-1 0 0,-3-6 0 15,1-2 0-15,4-6 0 16,1-3 1-16,3-7-1 16,1-3 0-16,8-11 0 15,0 0 1-15,0 0-1 0,-3-16 0 16,6-1 1-16,6-8 0 16,4-5 0-16,5-2 0 15,-1 0 1-15,3-5 0 16,-2 2 1-16,1-2 0 0,-1 5 0 15,-1 0 1-15,-2 5 0 16,-3-1 0-16,-1 8 0 16,-2 0 0-16,-1 5 0 0,-4 4-1 15,1 2 0-15,-5 9-1 16,7-9 0-16,-7 9-1 16,9 0 0-16,-5 9 0 15,6 4-1-15,-2 8 0 0,2 3 0 16,2 5 1-16,3 3-1 15,-3 4 0-15,1-3 1 16,-1 2-1-16,4-2 0 16,-2-4 1-16,2-4 0 15,-4-5-1-15,2 0-1 0,-1-8-3 16,4 6-12-16,-4-11-67 16,-1-2-3-16</inkml:trace>
  <inkml:trace contextRef="#ctx0" brushRef="#br1" timeOffset="23616">3068 8858 459 0,'0'0'4'0,"0"0"0"0,0 0 1 0,0 0 0 16,0 0 0-16,0 0 0 15,-3 8 0-15,3 4 0 16,5 13-3-16,2 2-1 0,9 6 0 15,-4 8 0-15,0-1-1 16,1 0 1-16,-1 2 0 16,1-5-1-16,-6 0 1 15,0-5-1-15,-2-4 0 0,-3-6 1 16,-2-7 0-16,0-5 0 16,0-10 0-16,0 0 1 15,0-13-2-15,3-12 0 16,3 1 0-16,1-8 0 0,2-6 0 15,3 1 0-15,4 3 0 16,-2 1 0-16,2 9 0 16,-2 1 0-16,2 13 0 15,-2 3 0-15,-3 7 0 0,1 5 0 16,1 7 0-16,-1 6 0 16,0 2 0-16,1 5 0 15,1 1 0-15,-1-3-2 16,2 9-17-16,24-7-64 0,-26-3-3 15</inkml:trace>
  <inkml:trace contextRef="#ctx0" brushRef="#br1" timeOffset="29399.94">787 13616 141 0,'0'0'7'0,"0"0"4"0,0 0 3 16,0 0 2-16,-5-8 4 0,5 8-2 15,0 0 1-15,-4-13 0 16,4 13-5-16,0-12-6 16,0 12-2-16,9-13-1 15,-9 13-3-15,19-12-1 16,-6 1 0-16,1 3 0 0,4-9 0 15,4 6 0-15,-2-4 0 16,7 0 1-16,6-2 0 16,-1 1 0-16,3 2 1 15,5-1-1-15,0 0 0 0,6 0 1 16,-3 1 0-16,6-3-1 16,6-1 0-16,0 0 0 15,5 1 1-15,-1-3-1 16,6 3 0-16,2-4 0 0,2 2 0 15,4-1 0-15,-1 3-1 16,4-3 1-16,2 2-1 16,-2-1 0-16,2 1 0 0,-2 4 0 15,4-4 0-15,0 3 1 16,-1 1 0-16,-2 2-1 16,2-3 2-16,1 2-1 15,3 1 1-15,-4-1-3 16,3 1 4-16,-3 2-2 0,1 0-1 15,0 0 1-15,-1 3 0 16,1-3 0-16,-2 5 1 16,-2 0 0-16,0-2-1 15,2 4 1-15,-2 1-1 0,-1-4-1 16,-5 1 1-16,4 1-2 16,-2 1 2-16,3 3 0 15,-4 0 0-15,4 0 0 16,-5 0 0-16,1 3 1 0,5 5-1 15,-2-4 1-15,1 1-2 16,-3 3 1-16,-6-4-2 16,4 1 1-16,0 3 0 0,-5-1 0 15,1 1-1-15,-4-1 0 16,3 1 0-16,-3 2 0 16,-2 0 0-16,0 1 0 15,-1 2 0-15,-1 2 0 16,-4 0 0-16,-2 3-1 0,0 1 1 15,1 1 0-15,-4 2 0 16,1 3-1-16,-1 0 1 16,-2 2 0-16,4-2 0 15,-2 5 1-15,1-3-1 0,-3 3 0 16,0-1 1-16,0 3-1 16,-2 1 0-16,2 1 0 15,-2 1 0-15,0 2 0 16,-3 5 0-16,-2-2 0 0,-1 3 1 15,2-2-1-15,-6 1 0 16,-6 3 1-16,4-1 0 16,-4 1 0-16,-1 2 0 0,-6-3 1 15,3 4-2-15,-3 2 0 16,-3 0 0-16,-3-2 0 16,2 4 1-16,-6-2-1 15,0 4 0-15,-2-1-1 16,-2 1 2-16,-8 4-1 0,0-7 0 15,0 4 0-15,-10-4-1 16,-4 4 0-16,3-1 0 16,-9-1-1-16,3-1 1 15,-6-1-1-15,1-1-1 0,-6 0 0 16,3-1 1-16,-5-1 0 16,-2-2-1-16,0-1 0 15,-5-1 0-15,-4 3 1 16,3-2 0-16,-5 0 1 0,-1-1 0 15,-2 0-1-15,-3 2 2 16,2-5-1-16,-4 1 0 16,2 1 0-16,-3-4-1 15,3 0 0-15,-4 3-1 16,-2-3 1-16,1-5-1 0,0 6 0 16,-4-5 0-16,1 1 1 15,-3 2-1-15,1-3 0 16,-4 2 0-16,-3-4 1 0,-1 5 1 15,-6-5 0-15,1 7 0 16,-5-9-1-16,0 4 0 16,-5-3 1-16,1 1 0 0,-2 0 1 15,-1 1 0 1,-4-2 0-16,0-3 0 0,-4 4 2 16,2-4 0-16,-2 4 0 15,-4 1 1-15,-2-2 0 16,4 4-1-16,-3-5 1 0,2-1 0 15,-4 3-1-15,5-2 0 16,-3-3 0-16,3 0-1 16,2-5 0-16,-2 8 0 15,-2-8-1-15,2 0 1 0,-1 0 0 16,4-3-1-16,1-3 0 16,1 0 0-16,2-5-1 15,0 1-1-15,2-1-1 16,3-1-1-16,3-2 0 0,-3 1-3 15,-3-3 0-15,6 0 1 16,-1-1 0-16,4-1 0 16,-4-3 2-16,6-2 1 15,-1 0 1-15,5-5 2 0,3-4 0 16,3 2 1-16,2-6 0 16,2 1-1-16,3-6 1 15,2 0 0-15,3 1 1 16,2-3 0-16,0-2 1 0,4-3-1 15,-2-3 1-15,1 2-1 16,2-6 1-16,3-1 0 16,5 1-1-16,2-3 0 15,5 1-1-15,-2-1 0 16,7 0-1-16,3 1 2 0,-4 1-1 16,5-1 1-16,-4-1 0 15,0 3-1-15,2-5 2 16,4 0 0-16,-4-3-1 0,3-2-1 15,6-2 1-15,1-1-2 16,1 0 0-16,2-4 0 16,-1 7 0-16,4-3 0 15,0 0-1-15,2 3 1 0,-3 0 0 16,3 0 0-16,-2 0 0 16,2 0 0-16,0-3 0 15,5 1 1-15,0-3-1 16,0 0 0-16,0-6 0 15,5-1 0-15,5 3 0 0,-1-5-1 16,4-1 1-16,-1 0-1 16,-1 0 1-16,1 2-1 15,0 1 1-15,3 0 0 0,-3-2 0 16,4-2 0-16,3-1 0 16,-1-1 0-16,2-5-1 15,4 1 1-15,4 1-1 16,1-8-1-16,9 5 1 0,0 1-1 15,1-1 2-15,5 1-1 16,4 0 0-16,2 1 1 16,-1 1-1-16,1-3 1 15,-3 4-1-15,1 3 1 0,1 0-1 16,-2 5 0-16,1 1-1 16,1 3 1-16,4 1-2 15,4 2 2-15,0 4 1 16,5-1-1-16,0 7-2 15,5-2-5-15,0 6-12 0,-5 5-24 16,3 6-25-16,-1 5-5 16</inkml:trace>
  <inkml:trace contextRef="#ctx0" brushRef="#br1" timeOffset="30532.21">1981 13153 274 0,'0'0'1'0,"-14"0"-1"0,2 0 2 16,-6 0 0-16,-3 0 0 15,-3 4 1-15,-8-4 1 0,-3 2 1 16,0 0 3-16,0 3-2 16,-4 2 0-16,-7 1 0 15,2 2 0-15,-6 2-1 0,-1 6-1 16,-7 1-2-16,1 6 0 16,-3-3-1-16,3 11 1 15,0-3-1-15,-1 2 0 16,7 0 0-16,1 6-1 15,3 1 1-15,-1 0-1 0,4 6 1 16,-1-1-1-16,-2 6 1 16,2 0 0-16,1 4 0 15,-1-5-1-15,0 3 1 16,2 3-1-16,4 2 1 0,2-2-2 16,2 1 1-16,3-4 0 15,4 6-1-15,-1-4 0 16,4 3 1-16,0 0 0 15,3-2 0-15,-1 2 0 0,1-3 0 16,-1 6 0-16,6-1-1 16,-1 0 1-16,4 4-1 15,-1-4 0-15,5 5 0 0,3-3 1 16,2 7-1-16,-1-4 1 16,6 0 0-16,0 4 0 15,0-1 0-15,0-1 0 16,6 4-1-16,1-3 1 15,3-3-1-15,-1 3 1 0,4-2-2 16,2-1 1-16,0-5 0 16,2 3 0-16,8 0 1 15,-5-3-1-15,8 4 1 16,-1-1 0-16,3-3 0 0,7-2 1 16,0 0-1-16,7-2 1 15,-1-8-1-15,10-1 1 16,1-1-1-16,3-1 1 15,7 2 1-15,3-5 0 0,4 4 0 16,3-3 0-16,3-2 1 16,5-1-1-16,5-6 1 15,2-4-4-15,3-7-3 16,10-6-5-16,-3-7-2 0,6-4-6 16,4-5-1-16,-4 0-4 15,-6-2 3-15,-2-6 0 16,-10 4 4-16,-10 1 5 15,-10 3 2-15,-18 0 4 0,-14 11-24 16,-8-7-26 0,-4-2 0-16</inkml:trace>
  <inkml:trace contextRef="#ctx0" brushRef="#br1" timeOffset="32566.15">6632 13771 187 0,'0'0'3'0,"0"0"2"16,0 0 1-16,0 0 3 0,0 0 0 15,0 0 2-15,0 0 0 16,0 0 0-16,0 0-3 16,0 0-1-16,-2 7-2 0,2-7-2 15,0 0 0-15,0 0-2 16,0 0 0-16,0 0 1 15,0 0 0-15,0 0 3 16,0 0 3-16,0 0-1 16,0 0 2-16,-2-5 2 0,2-4 0 15,0-7 0-15,-3-1-1 16,3-7-1-16,-2-4-2 16,-1-7-2-16,1-4 1 0,0-6-2 15,-3-4 1-15,2-9-2 16,1-4 0-16,-1-4 0 15,-2-8 0-15,2-6 0 16,1-4-1-16,-1-6-1 16,-1-4 0-16,-1-4-1 0,0-4 1 15,-1-4-1-15,1-8 0 16,-4 0 0-16,2-8 0 16,-4 1-1-16,1-5 2 15,1-3-2-15,2 1 1 0,-4-7 0 16,1 3-1-16,1-4 0 15,-4 0 0-15,3 0 1 16,0 0-1-16,-3-3 0 16,1 0 1-16,2 0 0 0,0-1 1 15,-2 1 0-15,-1 0 0 16,4-2 0-16,-4 3 0 16,3-2 0-16,-2 6 0 0,-1 3-1 15,-2 3 1-15,6-1-1 16,-2 7 0-16,-1 4 0 15,-1-2 0-15,1 9 0 16,0 2 0-16,-1 5-1 16,1 2 0-16,2 4 1 0,0 2-1 15,0 11-1-15,3-5 1 16,-1 11 1-16,5 2 0 16,-1 8 1-16,1 6 0 15,1 9 1-15,-3 2 1 0,3 11 1 16,-1 6 0-16,1 7 0 15,-4 3 1-15,3 10 1 16,-1 1-3-16,4 14 0 16,-7-13 0-16,7 13-2 0,0 0-2 15,0 0-5-15,-8 0-10 16,8 0-47-16,0 0-15 16</inkml:trace>
  <inkml:trace contextRef="#ctx0" brushRef="#br1" timeOffset="35182.51">5979 7493 140 0,'0'0'4'16,"0"0"2"-16,0 0 1 0,-10-7-2 16,10 7-1-16,0 0 0 15,0 0-1-15,-7 10 0 16,7 0-5-16,3 8-1 16,1 0-2-16,8 7 2 0,2 8 1 15,-2-1 0-15,5 8 1 16,3-1 0-16,-6 8 1 15,4 5 1-15,-5 6 2 0,-6 2-2 16,0 0 1-16,-7 5 0 16,-2 0 1-16,-8 3 0 15,-8 0-1-15,-3-6 1 16,-15 7-2-16,-1 3 1 16,-12 0-1-16,-13 0 2 0,0-1-2 15,-13 1 0-15,-4 0 1 16,-8 0-1-16,-8 0 0 15,-10 0 2-15,4-3-3 16,-6 5 1-16,-10-4-1 0,0 4 0 16,-9-5 0-16,-3 3 0 15,-4-2 0-15,0-1 0 16,-10 0 0-16,0-2 0 16,-6-2-2-16,2-1-2 0,-5-7-2 15,1 0 0-15,-6-7 0 16,3-6-1-16,-2-2 1 15,-1-5 0-15,-2 0 4 0,-2-7 1 16,1 2 3-16,-1-4 2 16,2-1 0-16,0-2 1 15,5-4 1-15,3-3 1 16,6-5-1-16,4 2 1 16,4-11-1-16,8 7 0 0,0-11-2 15,2 0 2-15,6-5-3 16,1-5 3-16,3 5 3 15,3-8 2-15,7 3 0 16,-1-5 0-16,18 4-1 0,0-4-1 16,10-1-4-16,11 1-12 15,7-8-43-15,12 10-16 16</inkml:trace>
  <inkml:trace contextRef="#ctx0" brushRef="#br1" timeOffset="36203">106 9191 192 0,'0'0'4'0,"-8"-13"3"0,3-2 1 16,3 1 1-16,-3-7 0 15,2-1 0-15,-1-8 0 16,4-2 0-16,12-8-5 16,-3-1-1-16,16-4-2 15,0-7-1-15,11-5 0 0,8-9 1 16,5-7-1-16,11-4 2 15,2-2-1-15,13-3 0 16,9-1 0-16,10-3 0 0,1 2 0 16,12 4-3-16,-1-1 1 15,11 5 1-15,10 4 0 16,0 1 0-16,0 3 0 0,12 1 1 16,5 6 0-16,5-1 1 15,2 7 2-15,9 0-3 16,1 2 1-16,5 5 1 15,6 1 1-15,1 7 1 16,2 3-1-16,6 5-1 0,6 2 0 16,-6 5 1-16,-2 9-1 15,2-2-2-15,1 8-1 16,-13 0 0-16,-3 5 0 16,-4 2 0-16,-6 3 0 0,-9 3 0 15,-6 4 2-15,-9 5 0 16,-15 3 0-16,-3 8 1 15,-7-4 1-15,-18 8 2 16,-9 7-1-16,-13-3 2 0,-7 4-1 16,-16-3 0-16,-1 5 0 15,-16-5 1-15,-8 3 0 16,-3-3-7-16,-9-2-21 0,-7-3-47 16,0-2-4-16</inkml:trace>
  <inkml:trace contextRef="#ctx0" brushRef="#br1" timeOffset="43949.9">21154 7303 252 0,'0'0'7'0,"0"0"4"15,0 0 5-15,0 0 2 0,0 0 2 16,0 0 2-16,0 0 2 16,0 0 1-16,0 0-5 15,0 0-3-15,20-15-4 16,1 2-1-16,17-4-3 0,9-8-1 16,10-5 0-16,10-4-2 15,11-6-2-15,8 0-1 16,-1 4 0-16,-1-4 0 15,-9 5-1-15,-7 3 0 16,-17 9-1-16,-8 4 0 0,-13 9-1 16,-13 2-4-16,-17 8-4 15,0 8-9-15,-10 4-30 16,-10 10-37-16,-8 6-3 0</inkml:trace>
  <inkml:trace contextRef="#ctx0" brushRef="#br1" timeOffset="44267.98">21176 7632 354 0,'0'0'5'0,"0"0"4"0,10-13 1 15,2 4 3-15,8-6 1 16,5-5 1-16,12-5 1 15,8-4 2-15,7-6-5 16,7 1-1-16,6-7-4 0,0 8-1 16,3-3-2-16,-6 4-1 15,-6 5-2-15,-6 4 0 16,-8 6-1-16,-12 5 0 16,-5 5 1-16,-10 1-2 0,-8 4 0 15,-7 2 0-15,0 0 0 16,0 8-3-16,-12-4-5 15,2 9-9-15,-13 9-45 16,1-10-22-16,-7 4-3 16</inkml:trace>
  <inkml:trace contextRef="#ctx0" brushRef="#br1" timeOffset="44801.76">21275 6985 366 0,'0'0'8'0,"0"0"2"16,0-10 3-16,0 10 0 15,0 0 0-15,0-9 0 0,0 9 1 16,0 5 0-16,0 9-7 15,0 14-2-15,-2 1-3 16,-8 11 0-16,0 7 0 16,-5 3 0-16,-3 2 0 0,-7-2-1 15,-2-3 1-15,1-6-1 16,-7-3 0-16,3-9 0 16,3-2-1-16,2-7 1 15,2-2-1-15,9-6 0 16,1-4-1-16,13-8 1 0,0 0 0 15,0 0 1-15,22 4-1 16,4-4 0-16,6-1 1 16,5-2 1-16,11 0 1 0,-2 1-1 15,11 2 1-15,-2 0 0 16,0 0 1-16,-3 0-4 16,0 0 0-16,-8 5 0 15,-3-2 0-15,-6-2 0 16,-8 5 0-16,-8-5 0 0,-1 2 0 15,-11 0 0-15,-7-3 0 16,13 4 0-16,-13-4 0 16,0 0 0-16,0 0 0 0,0 0-2 15,8 3-83-15,-8-3-3 16</inkml:trace>
  <inkml:trace contextRef="#ctx0" brushRef="#br1" timeOffset="47482.8">16773 6265 319 0,'0'0'10'0,"0"0"3"15,0 0 4-15,7-12 3 16,-7 12 2-16,0-9 1 0,0 9 0 16,0 0 2-16,0 0-9 15,-9-6-5-15,9 6-3 16,-16 6-4-16,12 3-4 0,-6-1 0 15,3 6 0-15,6-3 0 16,1 5 0-16,0-4 0 16,0-12 0-16,15 10 0 0,-5-7 0 15,8-3 0-15,-4 0 0 16,4-8 0-16,-10-2 0 16,7-2 0-16,-8-3 0 15,-3 2 0-15,-4 1 0 16,0 5 0-16,-9-1 0 0,-4 6 0 15,1 0 0-15,-6 2 0 16,1 4 0-16,-1 4 0 16,4 3 0-16,1 0 0 15,3 2 0-15,3-1 0 16,5 0 0-16,2-4 0 0,0-8 0 16,9 10-12-16,3-5-14 15,-1-5-21-15,-11 0-38 16,17-8-2-16</inkml:trace>
  <inkml:trace contextRef="#ctx0" brushRef="#br1" timeOffset="47899.47">16833 6049 360 0,'0'0'8'0,"-8"-17"1"16,3 7 4-16,-2-2 0 0,-8-1 1 16,-3 1 2-16,-2-1 1 15,-6 6 0-15,1 7-5 16,-5 7-5-16,-5 11 0 15,0 6-2-15,0 11-2 0,3 7 0 16,2 5-1-16,2 6-1 16,12 3 0-16,2-1 0 15,12-1 1-15,4 1-2 16,19-10 0-16,4-6 0 0,9-6 0 16,7-8 0-16,10-11 0 15,4-7 0-15,-2-7 0 16,3-7 0-16,-4-10 0 0,3-5 0 15,-10-9 0-15,-5-6 0 16,-5-2 0-16,-8-9 0 16,-5 2 0-16,-7-9 0 15,-5-2 0-15,-10 1 0 16,-10 1 0-16,-5 3 0 0,-13 7 0 16,-6 10 0-16,-13 8 0 15,-3 12 0-15,-12 15 0 16,-3 8 0-16,1 17 0 15,-1 9 0-15,3 16 0 0,7 7 0 16,18 10-45-16,10 12-46 16</inkml:trace>
  <inkml:trace contextRef="#ctx0" brushRef="#br1" timeOffset="51034.34">18152 5366 314 0,'0'0'10'0,"0"0"2"16,0 0 4-16,0 0 4 16,0 0 1-16,0 0 1 15,0 0 1-15,0 0-1 16,0 0-6-16,0 0-5 0,8-7-3 16,-8 7-1-16,11-3-2 15,-1 3-1-15,6 0-4 16,2 0 0-16,1 3 0 15,3 4 0-15,1 0 0 0,-1 5 0 16,3 3 0-16,-5 0 0 16,3 2 0-16,-7 1 0 15,2 4 0-15,-6-2 0 16,4-1 0-16,-9 1 0 0,0-3 0 16,-4 1 0-16,-3 0 0 15,0-6 0-15,-5-2 0 16,-5-5 0-16,2 0 0 15,-4-5 0-15,0 0 0 0,-1-7 0 16,3-9 0-16,-3-1 0 16,6-8 0-16,5-2 0 15,-1-3 0-15,3 0 0 16,7-4 0-16,4 7 0 0,0-6 0 16,2 9 0-16,5-1 0 15,2 7 0-15,-3 1 0 16,3 3 0-16,-3 3 0 15,1 2 0-15,0 4 0 0,-4 2 0 16,-4 1 0-16,-2 2 0 16,-8 0 0-16,14 0 0 15,-14 0 0-15,0 0 0 0,5 10 0 16,-5-10 0-16,0 0 0 16,0 0 0-16,0 0 0 15,-7 7 0-15,7-7 0 16,-12 0 0-16,12 0 0 15,-11-3 0-15,11 3 0 0,0 0 0 16,0 0 0-16,-7 0-9 16,7 0-80-16,4 10-1 15</inkml:trace>
  <inkml:trace contextRef="#ctx0" brushRef="#br1" timeOffset="51566.72">18728 5539 414 0,'0'0'6'0,"0"0"4"16,0 0 0-16,0 0 2 15,0 0 0-15,7-8 0 16,-7 8 1-16,0 0 0 15,4 16-4-15,-4-4-9 0,-6 5 0 16,4 5 0-16,-3 1 0 16,-2 4 0-16,-1 0 0 15,4 1 0-15,-5-3 0 16,7 0 0-16,-3-6 0 16,0-5 0-16,3 2 0 0,0-7 0 15,2-9 0-15,-3 11 0 16,3-11 0-16,0 0 0 15,0 0 0-15,0-3 0 0,3-7 0 16,1-1 0-16,1-3 0 16,0 4 0-16,2-7 0 15,1 7-19-15,12-2-66 16,-16-1-3-16</inkml:trace>
  <inkml:trace contextRef="#ctx0" brushRef="#br1" timeOffset="52802.89">19069 5186 397 0,'0'0'6'0,"0"0"1"16,0-11 2-16,0 11 2 15,-3-14 0-15,3 14 1 0,-5-8 0 16,5 8 0-16,0 0-5 15,-9 8-3-15,2 10-1 16,-2 6-1-16,2 2-1 16,0 6-1-16,2 3 2 0,-3 3 0 15,3-2 0-15,5-1 1 16,0 0-1-16,0-5 1 16,11-3 0-16,-4-5-3 0,5-2 0 15,3-8 0-15,2-2 0 16,3-3 0-16,3-7 0 15,-4-2 0-15,5-10 0 16,0-3 0-16,-5-13 0 16,4 1 0-16,-5-7 0 0,-4-3 0 15,-1-6 0-15,-6 1 0 16,-4 3 0-16,-3-1 0 16,-8 8 0-16,-2 4 0 15,-7 9 0-15,-1 2 0 0,-1 6 0 16,-4 4 0-16,3 7 0 15,-3 0 0-15,2 3 0 16,-2 7 0-16,1 3 0 16,5 4 0-16,1 2 0 0,4 3 0 15,3 1 0-15,5 1 0 16,4-4 0-16,6 0 0 16,6-5 0-16,6 2 0 15,1-9 0-15,6-1 0 0,0-4 0 16,3-3 0-16,-1 0 0 15,-3-3 0-15,1-2 0 16,0-2 0-16,-7 2 0 16,-4-3 0-16,-1 3 0 0,-3 0 0 15,-10 5 0-15,10-9 0 16,-10 9 0-16,0 0 0 16,0-11 0-16,0 11 0 15,-10-7 0-15,10 7 0 0,-13-2 0 16,13 2 0-16,-12 0 0 15,12 0 0-15,-12 2 0 16,12-2 0-16,-13 12 0 0,3-6-34 16,6 3-54-16,1 7-4 15</inkml:trace>
  <inkml:trace contextRef="#ctx0" brushRef="#br1" timeOffset="53050.59">19503 5519 478 0,'0'0'4'0,"0"0"2"0,0 0 1 16,6-10 1-16,-6 10 0 0,0 0-8 15,-2 5 0-15,-9 12 0 16,1 6 0-16,-7 14 0 16,-5 10 0-16,-6 13 0 0,-12 9-56 15,3 0-31-15</inkml:trace>
  <inkml:trace contextRef="#ctx0" brushRef="#br1" timeOffset="55566.86">19670 5179 376 0,'0'0'5'0,"0"0"2"15,0 0 2-15,-7-4 1 16,7 4 1-16,0 0 1 0,-11 0 1 16,11 0 1-16,0 0-5 15,0 0 0-15,0 0-1 16,0 0-1-16,0 0-1 15,18-10 0-15,-1 2 0 0,7 1-3 16,7-5-3-16,-4-1 0 16,8 1 0-16,-3 0 0 15,-2 2 0-15,-5 3 0 16,-2 4 0-16,-9 0 0 16,-6 3 0-16,-8 0 0 0,0 23 0 15,-5-9 0-15,-7 6 0 16,-9 2 0-16,2 3 0 15,-6 0 0-15,-2 2 0 0,-1-2 0 16,3-3 0-16,-2 0 0 16,8-4 0-16,-2-5 0 15,7-1 0-15,3-2 0 16,11-10 0-16,-2 7 0 0,2-7 0 16,10 0 0-16,5 0 0 15,5-3 0-15,-1-1 0 16,4-1 0-16,7 0 0 15,-3-5 0-15,6 2 0 0,-6 1 0 16,3-1 0-16,-5 4 0 16,-1-4 0-16,-4 3 0 15,-5 2 0-15,-2 1 0 16,-4 0 0-16,-9 2 0 16,9-3 0-16,-9 3 0 0,0 0 0 15,0 0 0-15,0 0 0 16,0 0 0-16,0 0 0 15,0 0 0-15,0 0 0 0,0 0 0 16,0 0 0-16,-4 0 0 16,4 0 0-16,-12 0 0 15,12 0 0-15,-18 0-37 16,18 0-51-16,-12 0-3 0</inkml:trace>
  <inkml:trace contextRef="#ctx0" brushRef="#br1" timeOffset="55883.05">20038 4757 446 0,'0'0'4'0,"0"0"1"15,0 0 2-15,10 6 2 16,2 2 1-16,8 7-1 16,5 5 1-16,5 2 1 0,9 5-11 15,7 10 0-15,0 0 0 16,0 6 0-16,-2 3 0 16,-10 7 0-16,-4 1 0 0,-12-1 0 15,-15 3 0-15,-11 3 0 16,-17-1 0-16,-7 1 0 15,-20-5 0-15,-3 1-80 16,-3-1-6-16</inkml:trace>
  <inkml:trace contextRef="#ctx0" brushRef="#br1" timeOffset="56416.97">17956 4949 436 0,'0'0'3'0,"0"0"1"0,0 0 1 15,-12 5 0-15,-6 15 1 16,-5 7 1-16,-1 18 1 16,-8 14 0-16,-6 11 0 15,-2 19-1-15,8 10 0 0,9 12 0 16,11 1-7-16,15 2 0 15,22-5 0-15,19-8 0 16,23-11 0-16,25-11 0 16,15-15-28-16,24-15-57 0,19-13-2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2:44:09.384"/>
    </inkml:context>
    <inkml:brush xml:id="br0">
      <inkml:brushProperty name="width" value="0.05292" units="cm"/>
      <inkml:brushProperty name="height" value="0.05292" units="cm"/>
      <inkml:brushProperty name="color" value="#FF0000"/>
    </inkml:brush>
  </inkml:definitions>
  <inkml:trace contextRef="#ctx0" brushRef="#br0">20055 15437 131 0,'0'0'7'0,"0"0"5"0,0 0 1 15,0 0 0-15,8-4-2 16,-8 4-1-16,0 0-1 0,0 0 0 16,0 0-5-16,12 0-3 15,-12 0-2-15,0 0 1 16,12 0 2-16,-12 0 2 15,20 0 2-15,3 0 1 0,-4 0-2 16,11 0 1-16,2 0-2 16,11 0 0-16,-3-3-1 15,10 2 0-15,1 1-2 16,-1-3 0-16,8 3 0 16,-3-3-1-16,9 3 1 0,3 0 0 15,0 0-1-15,5 0 1 16,0 0 0-16,2 0-1 15,2 0 1-15,0 0 0 16,-1 0-1-16,-1-2 0 0,0 2 1 16,-1-3 0-16,-1 3 0 15,0 0 1-15,0 0-1 16,-2-2 1-16,1 2 1 0,4-4 0 16,-3 3 3-16,6-2-2 15,1 1 1-15,-4 0 1 16,4-4-1-16,1 1 1 15,1 0 0-15,-1 0-1 0,0 5-1 16,-4 0 0-16,2 0-1 16,-4 0-1-16,-2 5 0 15,3 0-1-15,-6-2 1 16,-4 5-2-16,2-6 0 0,-1 3 0 16,5-4 0-16,0 3 0 15,-6-2 0-15,-1-2 1 16,-4 0 0-16,-5 0 0 15,-7 0 0-15,-9 0 1 0,-9 0 0 16,-7-2 2-16,-9-2-1 16,-4 3-4-16,-10 1-8 15,0 0-13-15,8-10-31 16,-8 10-17-16</inkml:trace>
  <inkml:trace contextRef="#ctx0" brushRef="#br0" timeOffset="1146.59">20167 15455 56 0,'0'0'2'0,"0"0"3"0,0 0 3 15,0 0 2-15,10 0 2 16,0 3 2-16,5-3 1 16,5 2 1-16,-2 0 2 0,13-2-4 15,-1 3 0-15,2 0-3 16,6-3 0-16,2 0-1 16,-1 0 1-16,6 0-2 15,-3 2-1-15,11-2 0 0,1 0-2 16,3 0 0-16,5 3-1 15,0-3-2-15,3 2 0 16,0-2 0-16,5 2-1 16,-6 1 1-16,1 0-1 0,4-1 1 15,1 0 1-15,2 1-1 16,2 0-1-16,-4-1 0 16,4 1 0-16,1 1-2 15,-4-1 1-15,7-3 0 0,-3 3-1 16,1-1 1-16,2 0-1 15,-2 1-1-15,4-3 1 16,-1 1 0-16,-1 3 0 16,1-1 0-16,-2-3 1 0,6 1-1 15,-4-1 1-15,1 0-1 16,-4 3 1-16,4-3-1 16,-4 0 1-16,0 3-1 15,-5-3 0-15,-4 0 0 0,-2 3 1 16,-10-3 1-16,2 1 1 15,-9-1 1-15,-4 3 2 16,-12-3-1-16,-4 3 0 16,-8-2 0-16,-3 2-1 15,-4 0-2-15,-13-3-4 0,12 2-13 16,-12-2-32-16,-5 10-22 16</inkml:trace>
  <inkml:trace contextRef="#ctx0" brushRef="#br0" timeOffset="2263.98">17941 16080 169 0,'0'0'2'15,"0"0"4"-15,0 0 3 16,0 0 2-16,0 0 2 16,0 0 0-16,0 0 2 0,12-3-1 15,-2 3-2-15,5 0-4 16,2 0-2-16,8 0-3 15,5 0-1-15,7 3 0 16,3-2-1-16,9 2-1 0,11 3 2 16,2-4-1-16,11 0 2 15,1 3-2-15,6-2 2 16,4-3-1-16,7 2-1 0,-6 0-1 16,5 1 0-16,0-3-2 15,-1 3-2-15,1-3 0 16,2 0-1-16,0 2 0 15,4-2 0-15,-4 3 1 16,0-3 0-16,5 5 0 0,-5-3 1 16,2 1 1-16,5-1 0 15,-8 0 2-15,2 1-2 16,-1 0 2-16,0-1-1 16,3 1 2-16,7-3 0 15,-7 0 0-15,1 0 0 0,-4 1 2 16,0-1 0-16,0 4 0 15,-5-2-1-15,-3 3 0 16,-4 0 0-16,-6-3 0 0,-7 5-1 16,-5-2 0-16,-5 3-2 15,-9-1-4-15,-9 1-7 16,-9-6-24-16,-7 4-26 0,-11-4-3 16</inkml:trace>
  <inkml:trace contextRef="#ctx0" brushRef="#br0" timeOffset="4647.14">18018 12946 266 0,'0'0'2'16,"0"0"0"-16,0-13 0 0,0 13 0 15,-5-22-1-15,-5 13 1 16,-3-7-1-16,-6 7-1 16,-6-4 0-16,-7 6-3 15,-5-1 2-15,-6 8 0 0,-4 0 0 16,-3 3 1-16,-5 9 1 15,4-2-1-15,-2 7 0 16,3-2 0-16,6 5-1 0,1 0-1 16,6 6-1-1,7-1 0-15,5 3-2 0,6 5 1 16,3 6 0-16,7 5-1 16,1 4 2-16,5 16 2 15,3 5 2-15,0 8 2 16,0 13 1-16,0 4 1 0,0 7 3 15,-1 15 1-15,-5 6 2 16,-1 4-2-16,-1 0 2 16,-1 8-3-16,-4 5 0 0,3 3 0 15,-2 2-1-15,2-1-2 16,-2-5 0-16,-4 9-2 16,2-1 0-16,-4-3 1 15,1-4-1-15,-1-3-1 0,4 1-1 16,-4-9 0-16,4-1-1 15,-2-14-1-15,2-6-1 16,1-2 2-16,-2-4-1 16,5-13 1-16,-5-6 1 15,8-5 0-15,-6-7 0 0,6-8 0 16,-3-10 3-16,2-10-3 16,1-7 2-16,-3-11-1 15,3-4 0-15,-6-5 1 16,3-5 2-16,2-3 2 0,8-7 1 15,-14 3-1-15,14-3 1 16,0 0 1-16,10-5 1 16,20-2 3-16,32-3 1 0,42-3-1 15,57-2 0-15,90 5-8 16,92 1-78-16,45-1-4 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3:39:01.804"/>
    </inkml:context>
    <inkml:brush xml:id="br0">
      <inkml:brushProperty name="width" value="0.05292" units="cm"/>
      <inkml:brushProperty name="height" value="0.05292" units="cm"/>
      <inkml:brushProperty name="color" value="#92D050"/>
    </inkml:brush>
    <inkml:brush xml:id="br1">
      <inkml:brushProperty name="width" value="0.05292" units="cm"/>
      <inkml:brushProperty name="height" value="0.05292" units="cm"/>
      <inkml:brushProperty name="color" value="#FF0000"/>
    </inkml:brush>
  </inkml:definitions>
  <inkml:trace contextRef="#ctx0" brushRef="#br0">1728 13280 230 0,'0'0'1'0,"0"0"1"16,5-8 1-16,-5 8 2 15,20-11 1-15,-2 1 2 16,6-1 2-16,3-3 0 0,14-1 2 16,5 0 1-16,7-3-1 15,9-1 0-15,2 1-1 16,13-4-1-16,8 3-1 15,9-4-1-15,9 1-1 16,8-3-2-16,13 1-1 0,7-4 1 16,14 3-3-16,9-2 1 15,9 4-2-15,7-3 0 16,4 8 0-16,0-2 0 0,7 3 0 16,5 3 1-16,-2 6-1 15,-5 3 1-15,3 0 0 16,1 5-1-16,2 0 0 15,-1 5 1-15,-5 2-1 0,-4 6 0 16,4 1 0-16,0 6 0 16,-10 0 1-16,-2 5 0 15,-6 2 0-15,-4 8 0 16,-10-2-1-16,-5 6 1 0,-13-1-1 16,-10 3-1-16,-5 4 0 15,-9 1 0-15,-11-1-1 16,-9 2 1-16,-9 4 0 15,-9-1-1-15,-7 0 0 16,-10 2 1-16,-8-2 0 0,-10 2 0 16,-9 0 1-16,-9 0-1 15,-1-3 1-15,-8 0 1 16,-5-1-1-16,-5-3 0 16,-8 2 0-16,-6-7 0 0,-6 4-2 15,-5-7 0-15,-7 1 0 16,-6-4 0-16,-6-2-1 15,-4 0 0-15,-1-2 0 0,-6-1 0 16,-2-4 0-16,0 3 1 16,-9-1 0-16,5 0 0 15,-5 0 0-15,-4-2 1 16,-2 0 0-16,-5 0 1 0,-5 0-1 16,-1-3 1-16,-4 0-1 15,-2-1 0-15,-7 0 1 16,-1-1-1-16,-5 1 0 15,-8-5 0-15,-1 1 1 16,-3-2-1-16,-8 3 0 0,0-3 0 16,-4-1 0-16,3-1 0 15,-5 2 0-15,1 5 0 16,0-8-1-16,3 5 0 16,0-4 1-16,0 2 0 0,-1-2-1 15,2-4 1-15,0-2 0 16,-3-2 0-16,-1 1 0 15,0-2 0-15,5-4 0 0,-2 3 0 16,3-3 0 0,1 2 0-16,4-2 0 0,4 0 0 15,8 0 1-15,-2 0-1 16,11-2 0-16,-1-1 0 16,5-1 1-16,1-2-1 15,6 1 0-15,3-2 0 0,-2 2-1 16,6-3 1-16,0-1 0 15,5 1 0-15,2-2-1 0,6-2-1 16,0 0 0-16,4-1 0 16,1 3 0-16,3-5-1 15,2 3 0-15,-3-1-1 16,2 3-1-16,3 1 1 16,0-4 0-16,4-2-2 0,-1 0 0 15,4-2 1-15,6-2 0 16,4-3 1-16,2-6 1 15,6 1 0-15,2 0 1 0,3-3 3 16,3 0 0-16,1 3 0 16,3-3 1-16,3 0-1 15,-1 6 1-15,-2-4-1 16,5 1 0-16,3 2-1 16,0-2 0-16,0 2 0 15,1-2 1-15,6-1-1 0,0-1 0 16,3 2 1-16,0-2-1 15,2-2 2-15,0 0 0 16,4-2-1-16,1 1 0 0,8-1 0 16,-1-1 2-16,3-1-2 15,5-4 1-15,5 1-1 16,2-4-1-16,3 5 0 0,3-5 0 16,-1 0 0-16,2-1 1 15,-1 2-1-15,6 3 1 16,-9 1-1-16,8 3 0 15,-6-2 1-15,7 4 0 0,1 6-2 16,3-2 1-16,4 1 0 16,3 0-1-16,1 4 0 15,9-2 1-15,2 0-1 16,8 6 2-16,0-3-1 16,6 1 0-16,2 2-5 0,3 5-10 15,1 6-40-15,-2-5-16 16</inkml:trace>
  <inkml:trace contextRef="#ctx0" brushRef="#br0" timeOffset="949.77">4066 13808 363 0,'0'0'6'0,"0"0"1"16,0 0 3-16,0 0 1 16,0 0 1-16,0 0 0 0,-5-11 1 15,5 11-1-15,0 0-4 16,0 0-3-16,0 0-2 16,0 0-2-16,0 0 0 15,-2 6-1-15,2-6-1 16,5 11 1-16,-5-11 1 0,15 7 0 15,-5-6 0-15,-1-1 0 16,4-1 1-16,-1-5 0 16,-5-1 0-16,2-4 0 0,-4 3 1 15,-1-3-1-15,-4-1 1 16,0-1-1-16,-4 6 0 16,-10 0-1-16,2 1-1 15,-1 6 1-15,-3 0-1 0,0 0 0 16,2 6-1-16,4 1 1 15,-3 0-1-15,8 4 0 16,5-11-1-16,0 16-3 16,0-16-11-16,12-4-59 0,1 6-8 15</inkml:trace>
  <inkml:trace contextRef="#ctx0" brushRef="#br0" timeOffset="2214.8">4098 13723 148 0,'0'0'4'15,"11"0"3"-15,-2 0 0 16,8 0 1-16,6 0 6 0,9 0 2 15,3 0 2-15,13 0 2 16,-2 0-4-16,11 4-1 16,1-3 0-16,9-1 0 15,5 0-5-15,0 0 1 16,5 0-3-16,7 0-1 0,13-1-1 16,-5-5 1-1,5 1-1-15,8 0-1 0,-1 1 0 16,10-4-1-16,6 6-1 15,-3-4 0-15,-1-1-1 0,8 5 1 16,-2-6-2-16,8 6 0 16,1-4 0-16,1 2-1 15,-4-6 1-15,10 5 0 0,0-5-1 16,2 2 0-16,-1-2 0 16,-2 0 1-16,-1-2-1 15,-3-2 0-15,-13 3 0 16,-12 1 0-16,-9 0 0 15,-19 1 0-15,-11 2 1 0,-17 1 0 16,-17 1 0-16,-10 2 0 16,-10 3-1-16,-15 0-3 15,0 0-10-15,0 8-29 16,0-8-30-16,-30 10-6 0</inkml:trace>
  <inkml:trace contextRef="#ctx0" brushRef="#br0" timeOffset="3414.66">4031 13697 75 0,'0'0'6'15,"0"0"3"-15,0 0 5 16,5 0 3-16,-5 0 2 16,16-3 0-16,-2 0 2 15,4-4 1-15,3 0-8 0,2-1-1 16,7-4-4-16,5-1-4 15,5-2-2-15,0-5 0 16,9 4-2-16,5-7 0 0,1 0 1 16,7-6-1-16,3 4 0 15,2-4 0-15,6 4 0 16,-4-5 0-16,0 5 0 16,-4-1 2-16,3 1-3 15,3 4 1-15,-1-6-1 0,-3 10 1 16,-5-5-1-16,5 2 1 15,-8 0 0-15,3 0-1 16,-9 0 1-16,-3 3 0 0,-3 2-1 16,0-3 1-16,-7 4 0 15,-3 2 0-15,-7 2 1 16,-5 2 0-16,-7 2 1 16,1 2 1-16,-19 4-1 0,13-4-1 15,-13 4 0-15,0 0 1 16,0 0-3-16,0 0 0 15,-11 1-3-15,11-1 1 16,0 0 0-16,-12 6-1 0,12-6 0 16,0 0-1-16,0 0 3 15,0 0-1-15,0 0-1 16,0 0 0-16,0 0 0 16,0 0-1-16,0 0 2 0,0 0 0 15,0 0-1-15,0 0 1 16,0 0-1-16,0 0 1 15,0 0-8-15,0 0-15 16,0 0-30-16,0 0-5 16</inkml:trace>
  <inkml:trace contextRef="#ctx0" brushRef="#br0" timeOffset="4130.84">5781 13006 309 0,'0'0'5'0,"0"0"4"0,0 0 1 0,0 0 0 16,0 0 1-16,0 0 0 16,0 0-1-16,-7 4 2 15,7-4-7-15,-6 10-2 0,6-10-2 16,0 13 0-16,0-13 0 15,2 14 1-15,-2-14 1 16,16 8 2-16,-9-5 0 0,3-3 1 16,2 0 1-16,-2-5 1 15,3-1 1-15,-6-4-1 16,-7 10 0-16,12-17-1 16,-9 7-1-16,-3 0-1 15,-3 0-1-15,3 10-1 0,-17-14-1 16,2 9 0-16,1 2-2 15,-2 3 0-15,2 4 0 16,-4 5-1-16,4 0 0 0,3 4 0 16,4 2 1-16,2-3-1 15,2 3 0-15,3-2 1 16,8-5-1-16,5 1 1 16,1-4 0-16,6-2 1 15,0-3-1-15,-1 0 0 0,2-6 1 16,-7-2 1-16,2-2-1 15,-6 1 0-15,-3-1 1 0,-7-2-1 16,0 2 1-16,-3-2-1 16,-6 3 0-16,-4 5-1 15,-4 0 0-15,-3 4 0 16,-5 0-1-16,3 4-3 16,-3 0-3-16,5 7-7 15,0-4-10-15,3-7-41 0,17 0-17 16</inkml:trace>
  <inkml:trace contextRef="#ctx0" brushRef="#br0" timeOffset="4547.12">5817 12802 263 0,'0'0'7'0,"-11"-5"6"0,-2 3 2 15,-2 2 0-15,-7 0 2 16,-3 0 0-16,-5 2 1 16,-2 10 2-16,-3 4-7 0,5 3-6 15,0 6-2-15,5 2-1 16,6 3-2-16,4 2 0 16,7 0-1-16,8-2 0 15,5 0-1-15,13-5 1 0,6-3 0 16,12-7 0-16,6 0 0 15,2-8 1-15,8-7 0 16,-2 0 0-16,2-5 1 16,-7-8 0-16,-3-1 1 0,-10-4 2 15,-7-1 0-15,-9-3 0 16,-9-6 1-16,-7 2-2 16,-7-5 0-16,-9-1 0 15,-9 4-3-15,-5 2-1 0,-9 6 0 16,-1 2-2-16,-7 9-1 15,3 6-3-15,-7 0-6 16,10 9-21-16,16 8-49 16,-13-1-1-16</inkml:trace>
  <inkml:trace contextRef="#ctx0" brushRef="#br0" timeOffset="5514.66">4523 13134 322 0,'0'0'6'0,"0"0"3"16,0-7 2-16,0 7 1 16,0 0 3-16,8-13 1 0,-8 13 0 15,15-7 0-15,-3 7-6 16,-1 0-2-16,5 2-2 16,0 3-2-16,1 3-1 15,-2 2-1-15,0 2 0 16,-3-3-1-16,1-1 0 0,-4 2-1 15,-4 0 1-15,-3-2 0 16,-2-8-1-16,0 14 1 16,0-14 0-16,-12 11-1 0,3-7 1 15,-2-1 0-15,-1-3 0 16,0 0 0-16,0-7 0 16,9-6 0-16,-5-2 1 15,8-5 0-15,0-2 1 0,3-3-1 16,4 0 2-16,3 0-1 15,-2 3 1-15,4 3 0 16,-5 3 0-16,1 1-1 16,0 8 1-16,-8 7-1 0,9-12 0 15,-9 12-3-15,0 0 0 16,0 0 0-16,0 0 0 16,0 0 0-16,0 0 0 15,3 11 0-15,-3-11 0 0,0 8-9 16,0-19-60-16,0 11-16 15</inkml:trace>
  <inkml:trace contextRef="#ctx0" brushRef="#br0" timeOffset="6512.1">4797 13404 319 0,'0'0'5'0,"0"0"2"16,0 0 2-16,0 0 2 15,0 0 3-15,0 0 0 16,0 0 2-16,7 0-1 16,-7 0-2-16,18 5-3 0,-9 0-3 15,3 0-1-15,4 3-2 16,-4 1-1-16,1 1-1 16,-3 5 0-16,-1 2-2 15,-3 1 1-15,-4 0 0 0,-2 1 0 16,-2 0-1-16,-6 1 1 15,-2 1 0-15,-5-5 0 16,0 0 0-16,-3-1 0 16,6-3 0-16,-2-2 0 0,1-3-1 15,3-2 0-15,0-5-2 16,10 0-1-16,-10 0-3 16,10 0-5-16,-2-10-7 15,2 10-30-15,0-14-32 16,7 1-5-16</inkml:trace>
  <inkml:trace contextRef="#ctx0" brushRef="#br0" timeOffset="7397.85">5194 13366 292 0,'0'0'6'0,"0"0"3"0,0 0 3 15,0 0 3-15,-10 0 0 16,10 0 2-16,-10 3 2 0,10-3-1 15,-14 6-5-15,1 1-3 16,6-2-4-16,-5 5 0 16,3 2-4-16,0 3 0 0,1 0-1 15,4 2 0-15,1 3-1 16,3 0-1-16,0-2 1 16,5-2 0-16,5-6 0 15,2 2 1-15,1-4-1 16,6-3 1-16,1-5 0 0,0 0 0 15,3-5 0-15,-6-5 1 16,1-1 1-16,-1-3 1 16,-7 0 0-16,-1-1 0 15,-3 0 0-15,-6-5 0 0,-3 3 0 16,-4 0 0-16,-4 1-2 16,-1 4 0-16,-3 0-1 15,0 4 1-15,1 4-1 16,-4 1 0-16,3 3-1 0,0 5 1 15,3 2-1-15,-1 0 0 16,1 4 0-16,5-2 0 16,-1-1 0-16,5 1-1 0,3-9 1 15,0 16 0-15,0-16 0 16,11 12 0-16,-1-7 0 16,2-2 1-16,1-1-1 15,-1 0 1-15,3-2-1 16,-3 0 1-16,0 0 0 0,1 0 0 15,-3 0 0-15,-3-2 1 16,-7 2 0-16,16-2 0 16,-16 2 1-16,0 0-1 0,12-6 2 15,-12 6-4-15,0 0 0 16,0 0 0-16,0 0 0 16,0 0 0-16,-8-5 0 15,8 5 0-15,-9 0 0 16,9 0 0-16,-13 0 0 0,13 0 0 15,0 0 0-15,-8 0 0 16,8 0 0-16,0 0 0 16,0 0 0-16,0 0 0 0,0 0 0 15,0 0 0-15,0 0 0 16,0 0 0-16,0 0 0 16,0 0 0-16,0 0 0 15,-4 11 0-15,4-11 0 16,0 0-10-16,4 2-13 0,-4-2-62 15,8 2-3-15</inkml:trace>
  <inkml:trace contextRef="#ctx0" brushRef="#br0" timeOffset="12665.78">399 13789 0 0,'0'0'8'0,"0"0"8"0,0 0-2 15,0 0 0-15,0 0 2 16,0 0-1-16,0 0 0 16,0 0-2-16,0 0-7 15,0 7-3-15,0-7 0 0,7 7 1 16,3-2-1-16,7-2 1 15,1 0-2-15,7-3 2 16,4 0-1-16,7 0 0 16,3 0-1-16,9 0 0 15,6-3-1-15,1 0 0 16,9 0 2-16,-2 1-1 0,5-1-1 16,1 0 0-16,1-1 2 15,3 4-3-15,6-3 1 16,3 2 0-16,1-2 0 0,2 0-1 15,6 0 0-15,5 3 0 16,2 0 0-16,-3 0 4 16,0 3-1-16,-2 0 3 15,0 0 0-15,5-3-1 16,-5 1 3-16,2-1 0 0,1 0-1 16,-3 0-3-16,-3 0 0 15,1 0-2-15,-3 0-1 16,2-1 0-16,3 1 0 0,-10-3-1 15,2 3 0-15,1-3 2 16,-6 0-2-16,3 1 1 16,3 0-1-16,-6-1 0 15,1-4 0-15,0 2 0 0,-4-3 0 16,4 3 0-16,-3-2-1 16,3-1 1-16,-4 2-2 15,4-5 4-15,2 4-2 16,0 0 0-16,3-1 0 0,-1 0 0 15,0 1 1-15,1-3-1 16,0 3 0-16,-1 2-1 16,0-5 1-16,1 4 1 0,0-1-1 15,-1 6 1-15,2-7 0 16,4 2 1-16,13 2-1 16,-9-3 1-16,5-1-1 15,3 1 1-15,-3-3-2 16,11-1 0-16,2 4 0 15,-3 0 0-15,-5-4 0 0,3 3 0 16,-3-9-3-16,3 10 0 16,4-5 0-16,-8 5-1 15,1-6 1-15,-5 6 0 0,-1-5-2 16,1 4 2-16,3 4 1 16,-15-7 2-16,0 6 0 15,-8 3 0-15,-4-5-6 0,-11 4-5 16,1 1-7-16,-15-1-10 15,-8 3-17-15,-7 0-11 16</inkml:trace>
  <inkml:trace contextRef="#ctx0" brushRef="#br0" timeOffset="14030.83">4406 13547 205 0,'0'0'-1'15,"0"0"-1"-15,0 0 1 0,0 0 0 16,0 0-1-16,0 0 1 16,11 8-1-16,6-3 1 15,10 3 1-15,1-4 0 16,11 4-1-16,6-3 0 0,7 3-2 16,8-4 2-16,4 1 0 15,6 1 0-15,2-5 1 16,15-1 1-16,5 0 0 15,10 0 0-15,2-1 2 16,15-5-1-16,8-1-1 0,3-1 1 16,8-2-1-16,4 1 1 15,2-1-1-15,5-1 0 16,2-6 0-16,1 8 1 0,0-7 0 16,2 7 2-16,3-6-1 15,-3 2 2-15,0 1-3 16,-3 4 0-16,1 1 0 15,-5 0 1-15,-6-3-1 0,-4 0-1 16,-7 3 0-16,-7-3-1 16,-16 2 1-16,-5-2 0 15,-10 3 3-15,-15-3 0 16,-10 2 1-16,-13 1 3 0,-8 0 0 16,-14 1 0-16,-2 2 2 15,-13 1-1-15,-2 1-4 16,-15 2-11-16,0 0-21 15,0 0-35-15,-8 0-4 16</inkml:trace>
  <inkml:trace contextRef="#ctx0" brushRef="#br0" timeOffset="15430.69">8779 12964 289 0,'0'0'8'0,"0"0"3"0,0 0 4 16,0 0 1-16,0 0 1 15,0 0 1-15,0 0 1 16,0 0-1-16,-2-11-6 15,2 11-4-15,-5-12-3 0,3 2-3 16,-3-2 0-16,-3 2 0 16,3-5 0-16,-5 3-1 15,3-4 1-15,-6 7-1 16,-1-4 1-16,-4 3 0 16,1 5-1-16,-3-2 1 0,-3 4-2 15,4 0 1-15,-4 3-1 16,3 0 0-16,1 3 0 15,1 3-1-15,-2 3 0 16,5-2 0-16,1 6 0 0,-4-1 1 16,3 8-1-16,0-3 0 15,6 3 1-15,-7 3-1 16,4 2 1-16,2 0-1 0,-2-1 0 16,0 3 1-16,1 1-1 15,-1-3 0-15,0 2 0 16,-1-1 1-16,3 2-1 15,3-1 0-15,-6-5 0 0,6 6 0 16,-3-6-1-16,2 3 2 16,1-3-3-16,2 1 1 15,0-1 1-15,3 0-1 16,-1 0 1-16,3 3 0 0,0 0 0 16,0 0 0-16,0 2 1 15,0 2-1-15,0-4 1 16,3 3 0-16,2-1-1 15,-3-2 1-15,3 2 0 16,0-4 0-16,3 2 0 0,-3-4 0 16,2 4 0-16,0-8-1 15,0 7 1-15,1-3 0 16,0-1 0-16,0-3 0 16,4 1 0-16,0 4 1 0,0-7-1 15,-1 2 1-15,3-2-1 16,-1 0 1-16,-1-5 0 15,2 0 1-15,2-6 0 0,1 0 0 16,3-4 0-16,3 0 1 16,-4-6-2-16,6-4 2 15,0 2-1-15,2-6 0 16,-2 2-1-16,3-3 1 16,-4 0 0-16,-4 1-1 0,0-3 1 15,-3 3 1-15,-4 2 0 16,-3 2 0-16,-3-2 0 15,-2-1 0-15,3 4 1 16,-8-1-1-16,2-4 0 0,-2 6-1 16,0-3 0-16,0 1-1 15,0 10 1-15,0-17-1 16,0 17 0-16,-2-10 0 16,2 10 0-16,0 0-1 0,0 0 1 15,0 0-1-15,0 0 0 16,0 0-2-16,0 0-4 15,0 0-6-15,0 0-8 0,0 0-21 16,0 0-43-16,0 0-2 16</inkml:trace>
  <inkml:trace contextRef="#ctx0" brushRef="#br0" timeOffset="15763.85">8650 13615 333 0,'0'0'4'0,"0"0"1"0,-9 1 1 15,9-1 2-15,-11 9-1 16,11-9 1-16,-7 12 0 16,7-12 2-16,0 13-3 15,7-6-2-15,9-2-1 0,3-3-1 16,2 0 0-16,8-2 1 15,-2 0-1-15,8 0-1 16,-5 3 0-16,2 0 0 0,-4-1 2 16,-6 8 1-16,-3 3 1 15,-6 4 0-15,-8 8 0 16,-5 0 1-16,-2 4 0 16,-8 5-2-16,-3 1 0 15,-1-3-2-15,1-2-6 16,1-7-10-16,5-6-65 0,1-3-4 15</inkml:trace>
  <inkml:trace contextRef="#ctx0" brushRef="#br1" timeOffset="20613.68">4068 13691 172 0,'0'0'5'0,"0"0"2"16,0 0 1-16,0 0 3 15,0 0-1-15,0 0 1 16,0 0 1-16,0 0 1 15,-2-9-4-15,2 9 0 0,0-8-2 16,0 8 1-16,0-17 0 16,2 4 1-16,1-2 0 15,2-5 0-15,3-4 0 0,-1-6 1 16,3-4-2-16,0-6 1 16,5-7 0-16,0-5 1 15,4-8-1-15,2-7 1 16,4-7-2-16,-1-7-1 15,5-9-1-15,5-1-1 0,0-9-1 16,-2 2 0-16,3-2-2 16,-2-5 0-16,1 7 1 15,-2-1-1-15,-2 0-1 16,3 0 0-16,-1 0 1 0,-2 2-2 16,2-5 0-16,-5 4 1 15,6-2-1-15,-4 6-1 16,4 3 1-16,-3 4 0 15,-1 10 0-15,-4 8-2 0,-2 5 0 16,-4 11 0-16,-3 9 1 16,-4 6 0-16,-3 11 0 15,0 8-1-15,-7 1-1 0,0 8-3 16,-2 10-3-16,0 0-7 16,0 0-25-16,0 0-34 15,8 13-7-15</inkml:trace>
  <inkml:trace contextRef="#ctx0" brushRef="#br1" timeOffset="23097.39">4963 13164 185 0,'0'0'7'0,"0"0"3"16,0 0 3-16,0 0 4 16,0 0 2-16,0 0 1 15,0 0 2-15,0 0 0 0,0 0-4 16,0 0-5-16,0 0-1 16,0 0 0-16,0-7-2 15,0 7 0-15,2-10-2 16,-2 10 2-16,4-18-1 15,0 5 1-15,1 1 1 0,-2-1-3 16,-1-1 0-16,-2-4-1 16,2 4 0-16,-2-3-1 15,0-3-1-15,0 1 0 16,0-4-2-16,0 0 0 0,0 1 0 16,-2-3 0-16,-3 1-1 15,0 1 1-15,-3-1-1 16,3-4 1-16,-2 6 0 0,0 0-1 15,-1-3-2-15,-2 3 0 16,3-1 0-16,-3 4 0 16,0-4 0-16,0 5 0 15,1 4 0-15,-2-4 0 0,-1 6 0 16,-1-3 0-16,6 1 0 16,-1 1 0-16,-1 3 0 15,1-2 0-15,-2 2 0 16,0 0 0-16,3 0 0 15,-3 3 0-15,0-3 0 0,-2 0 0 16,-1 2 0-16,0 1 0 16,1 0 0-16,0 2 0 15,-1-4 0-15,3 5 0 16,-2 2 0-16,2-3 0 0,0 2 0 16,-4-2 0-16,-1 5 0 15,4-2 0-15,-2 2 0 16,-1-3 0-16,0 3 0 15,-2 0 0-15,1 0 0 0,0-2 0 16,3 2 0-16,-1-3 0 16,1 1 0-16,-1 0 0 15,4 2 0-15,-1-3 0 16,3 0 0-16,7 3 0 0,-18-2 0 16,18 2 0-16,-12-3 0 15,12 3 0-15,0 0 0 16,-8 0 0-16,8 0 0 0,0 0 0 15,0 0 0-15,0 0 0 16,0 0 0-16,0 0 0 16,0 0 0-16,0 0 0 15,0 0 0-15,0 0 0 0,0 0 0 16,0 0 0-16,5 0 0 16,-5 0 0-16,17 0 0 15,-1 3 0-15,1-1 0 16,0 1 0-16,3 0 0 15,0 1 0-15,3 1 0 0,1 3 0 16,1 0 0-16,0-1 0 16,-3 3 0-16,-2-1 0 15,5 7 0-15,-8-4 0 0,3 5 0 16,-3-2 0-16,1 0 0 16,-6 4 0-16,3-1 0 15,-2 2 0-15,-1-1 0 16,1 1 0-16,-1-3 0 0,-3 3 0 15,4 3 0-15,-1-3 0 16,-1 0 0-16,-2-3 0 16,-1 0 0-16,-1 3 0 15,1-2 0-15,0-4 0 16,-4 4 0-16,1-4 0 0,2 4 0 16,-1-3 0-16,-1 0 0 15,-3 2 0-15,3-2 0 16,-2-1 0-16,-1-1 0 15,0 2 0-15,-2-2 0 0,3 1 0 16,-3-3 0-16,0 0 0 16,0 1 0-16,0 1 0 15,0-1 0-15,0-2 0 0,0 2 0 16,-3-2 0-16,1 4 0 16,0-6 0-16,-3 1 0 15,0 0 0-15,5-9 0 16,-8 15 0-16,8-15 0 0,-7 15 0 15,7-15 0-15,-8 8 0 16,8-8 0-16,-9 12 0 16,9-12 0-16,-8 10 0 15,8-10 0-15,0 0 0 16,-12 12 0-16,12-12 0 0,0 0 0 16,-12 8 0-16,12-8 0 15,0 0 0-15,0 0 0 16,0 0 0-16,0 0 0 0,0 0 0 15,0 0 0-15,0 0 0 16,0 0 0-16,0 0 0 16,0 0 0-16,0 0 0 15,0 0 0-15,0 0 0 16,0 0 0-16,0 0 0 0,0-8 0 16,0 8 0-16,2-12 0 15,-2 12 0-15,7-16 0 16,-4 10 0-16,1-4 0 0,1 0 0 15,1-1 0-15,-4-1 0 16,1 2 0-16,2-1 0 16,-3-6 0-16,-2 4 0 15,2-3 0-15,-2-1 0 16,0-3 0-16,0 1 0 0,0-6 0 16,0-3 0-16,-2 3 0 15,2-1 0-15,-2-2 0 16,2 1 0-16,0 0 0 15,0 0 0-15,-3-1 0 0,3 6 0 16,-5-3 0-16,5 3 0 16,-2-1 0-16,-1 3 0 15,-5-1 0-15,4 1 0 0,-2 2 0 16,0 1 0-16,-5-1 0 16,1 0 0-16,-2 5 0 15,2 0 0-15,-2-2 0 16,-1 4 0-16,1-3 0 0,0 3 0 15,-1 0 0-15,1-1 0 16,-4-1 0-16,2 1 0 16,-4-3 0-16,3 3 0 15,0 0 0-15,-2-3 0 0,-1 2 0 16,4 1 0-16,-3-1 0 16,4 3 0-16,0 3 0 15,-1-3 0-15,-2 3 0 16,-1 0 0-16,2-1 0 0,0 3 0 15,0 1 0-15,1 0 0 16,-2 2 0-16,7 2 0 16,-1 0 0-16,10 0 0 15,-11 2 0-15,11 6 0 0,0-8-18 16,9 10-68-16,7-6-3 16</inkml:trace>
  <inkml:trace contextRef="#ctx0" brushRef="#br1" timeOffset="24514.84">5075 12057 368 0,'0'0'7'0,"0"0"3"16,0 0 1-16,0 0 2 15,0 0 2-15,-12-8 1 16,12 8 0-16,-11-2 1 0,11 2-7 16,-14 2-2-16,14-2-3 15,-18 20-1-15,11-5-2 16,0 4-1-16,1 6 0 15,6 3-1-15,0 1 0 16,0-2 0-16,8 1 0 0,7-6 0 16,-2 0 0-16,6-7 0 15,1-5 0-15,3-7 0 16,1-3 1-16,1-10 0 0,0-3 1 16,0-4 1-16,-3 0-3 15,-5-8 0-15,-1 3 0 16,-7-3 0-16,-4 0 0 15,-5 0 0-15,-7-2 0 0,-9 2 0 16,0 3 0-16,-9 4 0 16,3 3 0-16,-4 5 0 15,1 3 0-15,3 7 0 16,0 3 0-16,2 7 0 0,7 0 0 16,1 5 0-16,5-5 0 15,7 2-16-15,0-12-19 16,0 12-52-16,5-6-1 15</inkml:trace>
  <inkml:trace contextRef="#ctx0" brushRef="#br1" timeOffset="24932.32">5169 11772 270 0,'0'0'10'0,"0"0"3"0,0 0 6 0,-4-13 3 0,4 13 2 16,0 0 4-16,-13-10 0 15,13 10 0-15,0 0-7 16,-12 0-5-16,12 0-4 16,-11 18-3-16,10 2-2 0,-2 9-3 15,3 8-4-15,-3 7 0 16,3 9 0-16,0 5 0 15,0 3 0-15,3-2 0 16,0-2 0-16,1-1 0 0,1-3 0 16,0-3 0-16,0-8 0 15,2-6 0-15,1-2 0 16,-5-7 0-16,1-10 0 16,4-2 0-16,-6-5 0 15,-2-10 0-15,0 0 0 0,0 0 0 16,0 0 0-16,8-10 0 15,-8 10 0-15,3-18 0 16,-3 18-8-16,14-12-77 0,-14 2-3 16</inkml:trace>
  <inkml:trace contextRef="#ctx0" brushRef="#br1" timeOffset="30332.22">4846 10713 32 0,'0'0'3'0,"0"0"0"0,0 0 1 16,-10-4-1-16,10 4 2 16,-12-8 0-16,5 3-1 15,-6 1 1-15,1-4-2 16,-1 0-2-16,-1 1-5 0,0 0 1 15,-2 2-3-15,-2-3 1 16,1 2 0-16,-1 0 1 16,-1 1 0-16,1-1 0 15,-2 2 4-15,1 1 2 16,1-1-2-16,-5-2 1 0,4 2-2 16,-6-1-2-16,2 0 1 15,-2 3-1-15,4-4 0 16,-9 4 1-16,7-1-1 0,-2 1 2 15,-2 2 0-15,5 0 1 16,-3-2 0-16,0 2 2 16,1 0 3-16,0 0 1 0,0 0 3 15,2 0 4-15,-1 0 5 16,0 0 0-16,2 0 2 16,-4 0-2-16,2 0-3 15,0 0-4-15,-1 0-6 16,2 0-10-16,-1 0-7 15,-2 2-6-15,-2 3 0 0,-6 0-2 16,9 0 1-16,-6 0 2 16,3 0 1-16,-5-3 6 15,4 3 0-15,3 1 5 0,-2-2-1 16,2 0 5-16</inkml:trace>
  <inkml:trace contextRef="#ctx0" brushRef="#br1" timeOffset="30515.05">3415 10682 0 0,'-30'2'8'0,"-7"6"3"0,0-6 2 16,1 5-1-16,-5 1 1 0,1 2-3 15,-3-3-2-15,1 5-2 16,-2-1-2-16,1 1-1 16,4 1-6-16,-5 2-6 15,3 2-6-15,-3-3-8 16,3 1-3-16</inkml:trace>
  <inkml:trace contextRef="#ctx0" brushRef="#br1" timeOffset="32863.92">5006 10919 97 0,'0'0'10'0,"0"0"3"16,0 0 3-16,0 0 0 16,0 0 3-16,0 0-2 15,0 0 1-15,0 0 1 16,0 0-9-16,-9-10-3 0,9 10-4 16,-12-8-1-16,12 8 0 15,-16-11-1-15,7 3 0 16,9 8 0-16,-16-14 0 0,5 6 1 15,1-2 0-15,-2 0 1 16,-1 1 1-16,1 2 0 16,-3-3-1-16,0-1 1 15,-2 1 0-15,0 0-2 0,-6 1 0 16,3-1-1-16,-8 2 0 16,4-2-1-16,-3 2 0 15,-3 3 0-15,0 0 0 0,0 1 0 16,1 1 0-16,-8 1 0 15,4 0 0-15,1-2 0 16,2 3-1-16,-5 1 0 16,0-3 0-16,0 0 0 15,1 3 0-15,1-3 0 0,-4 1 0 16,3 2 0-16,-7 0-1 16,4-2 2-16,-2 2-1 15,-3 0 1-15,1 0-2 16,-6 0 1-16,2 2 0 0,-1 0 0 15,0 1 0-15,-3 3 1 16,-1-1 0-16,4-1-1 16,0 1 2-16,2 0 0 0,-4 1 0 15,6 0-1-15,-3 2 1 16,6-1-1-16,-7 3 0 16,1 0-1-16,2 5 1 15,-5-2-1-15,4-1-2 16,-4 2 0-16,4 4 0 0,-4-3 0 15,2 2 0-15,0 2 1 16,0 4-3-16,-2 4 3 16,-2 0 1-16,-2 3 1 15,-2 3 0-15,-4-1-1 0,3 1 1 16,-2 4 0-16,3-5 0 16,-1 0 0-16,0-2 0 15,-2 4 0-15,2 1 0 16,6-2-2-16,-6 3-1 0,-2-3-1 15,2 6-1-15,-1-7-1 16,3 10-3-16,-2 1 1 16,3-1-1-16,0-1 2 0,0 5 2 15,10 0 0-15,-8-3 2 16,6 6-1-16,-4-4 3 16,1-3-1-16,2 2-3 15,-4-2 1-15,1 7-1 16,1-6 0-16,0 8 0 0,2 2 0 15,-2 2 0-15,-2-1 2 16,6 1 1-16,1 3 1 16,-3 0 0-16,8 2 0 15,-7-3 0-15,10-6 0 0,-5 9-2 16,2 0-5-16,2 1-9 16,3 4-1-16,0-1-10 15,-1 3 0-15</inkml:trace>
  <inkml:trace contextRef="#ctx0" brushRef="#br1" timeOffset="33413.69">1114 16798 14 0,'0'0'3'16,"23"20"-1"-16,-1 2 2 0,13 8-1 16,9 2 2-16,11 13 0 15,10 0 5-15,-28-16 3 16,2 1-1-16,4-1 1 15,2 3 1-15,4-2 6 16,6 5 0-16,5-3 0 0,4 2-1 16,3 2 1-16,5-4 2 15,3-3-5-15,10 6 2 16,1-8-4-16,12 1-1 16,1-2 0-16,5-1-5 0,8-2-2 15,5-9-2-15,5-1-2 16,0-1-1-16,4-4-1 15,1-8-4-15,2 0-17 16,-2-5-32-16,2-10-17 16</inkml:trace>
  <inkml:trace contextRef="#ctx0" brushRef="#br1" timeOffset="34630.42">2693 11110 19 0,'0'0'3'0,"-18"0"-1"15,-3 2 3-15,0 1 1 16,-8 2-2-16,-2 0 2 16,-7 2 1-16,-4 4 0 0,0 1-2 15,-1 2 0-15,4 4 0 16,-8 4-2-16,2 3 2 16,-2 5-2-16,-7 2 1 15,1 8 0-15,-7-4-1 0,3 10 1 16,2-2-2-16,-1 6 2 15,1 4-2-15,-3-5 0 16,6 6 1-16,1-3-1 0,1 4 0 16,0 3 1-16,0 1-2 15,-2 5 0-15,-3-5-2 16,6 9-2-16,-6 11 0 16,5 1-1-16,-1 6 1 15,0 5-1-15,0 2 0 16,8 8 0-16,-2 10 2 0,3-7-1 15,3 7 2-15,1 4-1 16,6-2-2-16,2 10 1 16,0 5-1-16,3 0 1 0,-3-6 0 15,8 11 0-15,-3 0 2 16,10 0-2-16,-5 0 4 16,10-3 1-16,3 0-1 15,7 1-1-15,0 6 1 16,4-7 0-16,9-5 0 0,2 13 1 15,5 5-1-15,2-6-2 16,10-1 1-16,-2 4 0 16,10 6-3-16,0-9 3 0,7 4 0 15,5-9 4-15,0 1 5 16,11-6 8-16,-1 2 3 16,7-17 2-16,-34-58 1 15,7 8 1-15,3-5 0 16,7 2-3-16,-2 3-4 0,12-2-5 15,0-4-2-15,10 0 1 16,3-3 3-16,9 3-2 16,0-5 2-16,16 5-2 15,4-7 0-15,11 5-2 16,-4-9-2-16,16-1-1 0,3-3-8 16,1-10-9-16,3-12-22 15,3-10-39-15,4-8-3 16</inkml:trace>
  <inkml:trace contextRef="#ctx0" brushRef="#br1" timeOffset="36109.43">4781 10706 64 0,'0'0'4'0,"0"0"1"0,3-14 2 15,-3 14 3-15,13-18 4 16,-4 8 2-16,4-3 0 15,2 5 0-15,0-3-1 16,7 1-2-16,-2 6-1 0,8 1-3 16,-1-3-3-16,12 4-1 15,6 0-1-15,0-3 0 16,8 0-1-16,-1 0-1 16,9 2 0-16,-1-2-2 15,2 3 0-15,-5 2 1 0,-2 0-1 16,0 7 1-16,-6 1 0 15,6 6 0-15,0-1 0 16,-6 8 1-16,1-5 0 0,2 7 1 16,0-2-1-16,-2 7 0 15,3-1 0-15,-4 4 0 16,-7-5 1-16,7 9 0 16,-8-1-1-16,3 6 2 15,2 3 2-15,-7-2 0 0,5 9 1 16,-7-2-1-16,4 5 0 15,-4-3 2-15,7 7-2 16,-8-7-2-16,1-1 0 0,2 4-1 16,-2-7-1-16,4 9-1 15,-4-1 0-15,0-2 2 16,-2 6-2-16,6-2 0 16,0-1-1-16,-2 2 1 0,-2 0 0 15,2 0 0-15,-2-6 0 16,-3 7 0-16,1 1-1 15,-10-2 0-15,0 8 1 16,-1-4-1-16,-4 4 0 16,1 4 1-16,-7 6-1 0,-1-3 0 15,-1-1 1-15,0 8-1 16,-6 6 1-16,1-1-2 16,-2 3 1-16,-3 1 1 15,1 4-2-15,-3 0 1 0,0 5-2 16,0-5 1-16,-5 2 1 15,-2-2 0-15,-4 1 0 16,-1-1-1-16,0 5 1 0,-3-6 0 16,-2 4 1-16,-1-4-1 15,-2 3-1-15,-4-2 1 16,1 2-1-16,-2 0 1 16,-3 3-1-16,-1-5-1 15,-8 2 0-15,4 0-2 16,-6-2 2-16,-4-1 0 0,1 7 0 15,-3-7-2-15,-2-5-1 16,-3-2 1-16,1-2 0 0,-6 2-1 16,0-4 2-16,-7 1-1 15,-2-1 0-15,-3-2-3 16,-8 2-5-16,0-4 2 16,-5 2-2-16,2-6 1 0,-5-3-2 15,-1-2 1-15,0 0-1 16,-3-3 6-16,-3 0 6 15,3-1 2-15,-3 1-1 16,-2-3 2-16,-2 4-1 0,0-8 0 16,-1-5 0-16,-1 0 0 15,-1-7-3-15,47-23-14 16,-7 0-12-16,-1 0-6 16,-4 2-1-16</inkml:trace>
  <inkml:trace contextRef="#ctx0" brushRef="#br1" timeOffset="36230.57">3507 17526 31 0,'-7'3'6'0,"-16"2"3"0,-4 4 7 16,-8 2 4-16,-4 1 2 16,-9 1 4-16,-7 1 0 0,-5 1 0 15,-9 0-7-15,-5-1-17 16,-4 4-31-16,-9-3-21 16</inkml:trace>
  <inkml:trace contextRef="#ctx0" brushRef="#br1" timeOffset="36914.6">4265 10595 118 0,'0'0'2'0,"24"-5"-1"15,1 2 0-15,20 1 1 16,10 2 3-16,17-3 0 0,11 3 1 16,23 0 1-16,0 3-3 15,16 5 1-15,5 4 0 16,3 5-1-16,-11 10 2 0,10 8 0 16,-5 5 2-16,-4 12-1 15,-4 12 2-15,-19 8 1 16,-8 8 1-16,-9 3 0 15,-8 1-2-15,-10 6-9 16,-13 7-45-16,2-17-10 0</inkml:trace>
  <inkml:trace contextRef="#ctx0" brushRef="#br1" timeOffset="42263.87">5590 13659 3 0,'14'-12'26'0,"-14"12"6"0,18-10 3 16,-18 10 3-16,22-15 0 15,-12 2 0-15,0 6-7 16,-3-2-8-16,-2-7-7 0,1 7-4 16,-2-4-2-16,1-3-2 15,-5-1 1-15,3 0-1 16,-3 3 0-16,0-6-1 16,-5 2 0-16,0 4 0 0,-3-1 0 15,-2 2 0-15,-2-4 0 16,-3 7 1-16,-2-5-1 15,1 0-2-15,-6 2 0 16,0-1 0-16,0-1-2 0,-3-2 0 16,-1 2 1-16,-1 3-2 15,1-5 2-15,-4 5-1 16,-2-4 1-16,-2 4 0 16,2-1 1-16,-3 4-2 0,-2-3 0 15,0-1 0-15,0 2-1 16,-3-1 0-16,0 3-1 15,-2-4 1-15,-1 1-1 16,2 2 1-16,-4 0-1 0,-2 0 0 16,0 2 0-16,-5 1 0 15,1 3 0-15,-3-1 0 16,0 2 0-16,-4 3-1 0,3 0 1 16,1 0-1-16,-6 0 1 15,3 0-1-15,-6 5 0 16,7-1 1-16,-3-1-1 15,4 1 1-15,-5-1 0 16,3 0 0-16,-3 0 0 0,7-1 0 16,2 1 0-16,-2 1 0 15,1-1-1-15,1 1 0 16,0 2 0-16,-1-1 0 16,3 2 0-16,-6 3 0 15,0 0-1-15,0 2 1 0,1-1 0 16,-1 1 0-16,1 2-1 15,-1-1 0-15,3 4 1 16,0 1-1-16,4-1 1 0,1 1-1 16,2 1 1-16,1 1-1 15,2 2 0-15,1-3 1 16,-3 2-1-16,7-1 0 16,2 2 0-16,2-2 0 0,1 2 1 15,5 0-1-15,5 3 0 16,-1-4 0-16,9 4 0 15,-2-4 0-15,7 2-1 0,-2 2 1 16,6-4-1-16,-2 0 1 16,5 1-1-16,-1 3 0 15,3-6 1-15,0 6 0 16,0-2 0-16,3-4 0 16,-1 1 0-16,1 4 0 15,1-1 0-15,1-1-1 0,3 0 0 16,-3 3-2-16,5 0 1 15,-3 0-1-15,4-3 0 16,1-2 0-16,5 2 0 0,-2-4 1 16,5 2-1-16,5-1 0 15,-1-1 0-15,6 1 1 16,2-5 0-16,4 7 0 0,-1-6 0 16,6 5 0-16,1-8 2 15,1 3-2-15,1-3 3 16,4 1 0-16,1-1-1 15,1 0 1-15,3-2-2 16,-2 3 0-16,7-1 0 16,-1-2-1-16,-1 0 1 0,2 1-2 15,2-4 1-15,0 0 0 16,-1-2 2-16,-1 1 0 16,6-5 0-16,1-1 1 15,4 0-2-15,-2 0 1 0,2-1 0 16,4-3 0-16,-5-1 0 15,8 0 1-15,-4 1-1 16,-2-2 1-16,-1 2 0 0,1 1 1 16,-1-4-1-16,-2-1 1 15,0 1-1-15,3-1 0 16,-2 1 1-16,-6-3-2 0,5 1 1 16,-1-2-1-16,-1-2 1 15,2-1-1-15,-4 2 1 16,0-3-1-16,-3 0 3 15,0-8 0-15,-5 4-1 16,-8-3 1-16,3 1 0 0,-8-2 0 16,3-2-1-16,-6-3 0 15,-4 0-1-15,0 4 0 16,-8-6 0-16,0 3 1 16,-6-3 0-16,-1-2-1 15,-6 2 2-15,-4-5 1 0,0 6-1 16,-7-6 1-16,2 2 0 15,-5 2 0-15,-3 0-1 0,-4-1 1 16,-6 3-1-16,-1-1 0 16,-4 1 0-16,-5-1 0 15,2 0 2-15,-5 1 0 16,-3 1 1-16,4-1 1 0,-5 4-1 16,-3 0 0-16,-1-3-1 15,2 6 1-15,-5 0-2 16,-1-1-1-16,-4 1 1 15,-3 3-2-15,0-4 2 16,0 4-1-16,-4 1 0 0,0-4 0 16,1 2 0-16,-2 2 0 15,-2 2 0-15,2 0 0 16,-2 1-1-16,2 1 0 16,-2 3-1-16,0 3 0 15,0 0 0-15,0 3 0 0,-3 1 0 16,3 0 0-16,-3 4-1 15,1 0 1-15,-1 0 0 16,1 0 0-16,-1 0 0 0,2 0 0 16,1 0 0-16,1 3-1 15,5-3 1-15,0 1-1 16,0-1-1-16,-1 4 0 16,5-2 1-16,-3 1-1 0,0 2 0 15,-1-1 0-15,0 2 0 16,-3 1 1-16,-1 0 0 15,1 1 0-15,-1 2 1 16,-3 2-1-16,2-2 1 0,-2 5-2 16,3-3 2-16,-1 2-1 15,1 4 0-15,-3-3 0 16,4 5 0-16,2-5 1 16,2 3-1-16,0-4 0 15,-2 3 0-15,4 1 0 0,4-1 0 16,0 1-1-16,1-1 0 15,0 0-2-15,3 3 0 16,-1-1 1-16,3 1-1 0,1-2 1 16,0 4-1-16,0 3 1 15,2-3 1-15,-2 5 1 16,4-2-1-16,1 3 1 16,4 1 0-16,1-2-1 0,5 4 1 15,5-5 0-15,-1 4 0 16,8 0 1-16,2-3-1 15,3 3 0-15,0 2 1 16,3-4 0-16,4 4 0 0,0-5 0 16,4 2 1-16,-2-1-1 15,7 2 1-15,-2-5 0 16,9 4 0-16,-4-4-1 16,6 0 0-16,3 3 0 15,6-2 0-15,3-1 0 0,4-3 0 16,1 3 0-16,3-5 0 15,6 0 1-15,-3-1 1 16,5 1-1-16,0-5 2 0,2 2-1 16,0 1 1-16,3-1 0 15,1-4 0-15,3-1 0 16,-4-2 2-16,0-1-1 16,-5-1 1-16,2-3 2 0,-11 0-1 15,1-3 1-15,-12-2 1 16,-4 0 1-16,-6 0-1 15,-4 0 0-15,-6 0 0 16,-1 0 0-16,-12 0-1 0,7 0-2 16,-7 0 0-16,0 0-3 15,0 0-2-15,-7-7 0 16,7 7 0-16,-18-3 0 16,11 1 0-16,-5 0 0 15,12 2-9-15,-18-3-37 0,18 3-39 16,-9-12-2-16</inkml:trace>
  <inkml:trace contextRef="#ctx0" brushRef="#br1" timeOffset="46382.1">4836 12181 117 0,'0'0'5'0,"-2"-10"3"0,2 10 4 16,-7-13 2-16,4 1 2 15,-4 2 2-15,-4-3-1 16,-1 1 3-16,-1 2-7 16,-3-2-2-16,-2 7-4 0,-7-2-1 15,1 1-3-15,-4 4-1 16,-4-1 0-16,-3 3-1 15,-8 3 0-15,1 2 1 16,-3 2 0-16,1 3-1 0,-4 0-1 16,2 5 1-16,-4-3-1 15,3 3 1-15,2 0-1 16,-2 2 0-16,4 1-1 16,-1 1 1-16,-2 6-1 15,5 3 1-15,-6 1-1 0,4-1 1 16,-1 6-2-16,3-4 2 15,-1 6-1-15,1-2 0 16,4 3 1-16,-6-5-1 0,6 5 0 16,-1 0 0-16,0-2 0 15,1 2 0-15,3 0 0 16,-1 2 1-16,3 4 0 16,-5-1 0-16,0 3 0 0,1-1 0 15,-1 3 0-15,2 0-1 16,-4 7 1-16,2-7-1 15,-4 3 0-15,4 0-1 0,7-1 0 16,-4 4 1-16,2-6 0 16,-1 7 0-16,3-2 0 15,3 5 0-15,-3 2 1 16,3-2 0-16,-3 2 0 16,5 4 1-16,-3-2-1 15,4 2 1-15,-5-4-1 0,3 3 0 16,1-1 0-16,3 4-1 15,0 2 1-15,4-2 0 16,1 2-1-16,7-6 0 0,0 1 2 16,1 0-1-16,0-4 1 15,5 2-1-15,1-2 1 16,3-1-1-16,0 3 1 0,0-6-1 16,3 5 0-16,1-3 0 15,5 0 1-15,3-7-1 16,-3 0 1-16,7 1 1 15,-4-4 0-15,6-2 0 16,3 3 1-16,-1-5-1 16,5 3 0-16,3-6 0 0,2 4 0 15,-3-6 0-15,9-1-1 16,-2 0 0-16,-2-7 1 16,5 1 0-16,-3-4-1 0,5-1 0 15,-5-4 1-15,3-2 1 16,0-3 0-16,0-4-1 15,0-1 2-15,2-3 0 16,2-2 0-16,-4-2 0 0,6 2 1 16,-6-6 1-16,5 1-2 15,-2-1 1-15,3-1-1 16,-6-8 0-16,0 1 0 0,3-5 0 16,-3 2 1-16,7-5-1 15,-3-2 0-15,3-1 0 16,0 2-1-16,4-6 0 15,-4 0-1-15,2 1-1 16,4 0 0-16,-6-5-1 0,4-1 2 16,-6 2-1-16,-1-9 3 15,2 2-1-15,-1-6 1 16,-2 1-1-16,-2-4 1 16,1 0-1-16,-7-3 0 15,8-2-1-15,-3-3-1 0,3-1 1 16,0-6 0-16,-1-6-1 15,7-1 1-15,-4-5 0 16,2-3 0-16,-1-2 0 0,1-5 0 16,-1 2 0-16,-1-2-1 15,-3-3 1-15,-1 1-1 16,-1-1 1-16,0-3-1 0,-2 3-1 16,2 1 0-16,-5-4 0 15,1 1 0-15,-5 2-2 16,1-1 2-16,-4-2 1 15,-2 3-1-15,-7-2 2 16,-1 3 0-16,-5-4 0 0,-2 5 1 16,-6-1-1-16,1 5 0 15,-3-1 1-15,-8 2-2 16,-1 6 1-16,-3 0 0 16,-4 4-1-16,-1 1 1 15,-3 3 0-15,-5 5 0 0,0 4 0 16,-2 3-1-16,-3 2 1 15,-3 0-1-15,-1 7 0 16,-3 4 0-16,0 0-1 16,-6 6 0-16,3 3 0 0,-2 5 0 15,0 1 0-15,-3 7 0 16,3 1 0-16,2 6-1 0,1 0 1 16,-6 4-2-16,2 3 1 15,-1 0-1-15,1 3 0 16,1 7 0-16,3 0 0 15,-4 5-1-15,1 0 1 16,5 1 0-16,-3 4 0 16,3 0 0-16,-5 5 0 0,5 0 1 15,-6 0 0-15,3 2-2 16,-2 0 1-16,0 5 1 16,0-2-1-16,2 5 1 15,-3-6 0-15,2 9 0 0,-1-3 0 16,1 2 0-16,-1 0 1 15,3 5-1-15,-2-2 0 16,0-1 1-16,1 3-1 0,-3 3 0 16,4 2 1-16,-7 0-1 15,5 0 1-15,1 5 0 16,-3 3-1-16,1 2 1 16,3-3-1-16,-2 6 0 0,4-1 0 15,3 0 0-15,4 3-1 16,2-2 1-16,-1 1 0 15,5 2 0-15,-1 1 1 16,2 1 0-16,2-2 1 16,5 7-1-16,-2-6 1 0,6 3-1 15,-1 0 1-15,3 3 0 16,3-1-1-16,0 0 1 16,1 4-1-16,1 1 0 15,3-5 0-15,2 5 1 0,0-2-1 16,0 1 1-16,2-4-1 15,6 0 0-15,2-3 0 16,0-1-1-16,3-3 1 0,1 1 0 16,6-5-1-16,-3-8 0 15,3 2 1-15,3-8-1 16,5 3 1-16,-4-4-1 16,5-6 0-16,1 0 0 0,3-7 1 15,5 1-1-15,-1 0 1 16,5-4-1-16,-3-6 1 15,1-3-1-15,5 0 1 16,0-6 0-16,-1-2 0 16,4-2 0-16,-4-6 0 0,0-2 0 15,4 0 0-15,-4 0 1 16,4-5-1-16,-4-2 0 16,4-1 0-16,-2 2 1 0,0-8 0 15,-2 3 1-15,4-7 0 16,0-2-1-16,-2-5 1 15,2-2 1-15,-1-5 0 16,0-3-1-16,2-2 0 0,-1-5 0 16,-1 0 0-16,-2-3 0 15,2-4 1-15,0-4-1 16,0 2 0-16,-2-9-1 16,0-4 1-16,2-6 0 0,2-2-1 15,-1-7 0-15,2 0 0 16,-3-6-1-16,3-4 1 15,-3-2 0-15,3-4-1 16,-4 5 0-16,-3-4 0 0,-1-1 0 16,-2-2 0-16,-5 3 0 15,-5-2-1-15,-4-2 1 16,-3 3 1-16,-3-5 0 16,-8 4 0-16,-2-6 0 15,-4 0 1-15,-4 3 0 0,-2 3-1 16,-8 4 1-16,-4 4-1 15,-8 7 0-15,-2 5 0 16,-5 9 1-16,-8 2-1 0,-3 11 0 16,-2 2 0-16,-1 5 0 15,-2 5 0-15,-2 2 0 16,1 3-1-16,-3 2 0 0,2 6 1 16,-2-1-2-1,2 5 1-15,-5 0-1 0,-2 10-1 16,0 0 0-16,-7 8-1 15,-1 4 0-15,-5 3-1 16,5 3 0-16,-6 9-2 16,0 5 1-16,-1 9-1 0,3-1-1 15,-1 6 0-15,-2 7 0 16,3 6 0-16,-1 3-1 16,3 5-1-16,0 8-1 15,0-1 2-15,2 5-2 0,3 5 2 16,2 4 2-16,0 2 0 15,4 6 1-15,-2-2 2 16,3 3 0-16,6 5 1 0,-1-3 0 16,3 3 0-16,5-4 1 15,0 4-1-15,3-2 1 16,0 1-1-16,2 3 2 0,-1-5 2 16,3 3-1-16,0 0 0 15,3 5 0-15,3-6 0 16,2 0 0-16,1 2 0 15,4-3-1-15,7-2 0 16,0-1 1-16,5-3-1 16,3-2 1-16,2 0 0 0,2-3 0 15,8-2 0-15,5-3 1 16,0 1-1-16,5-3 1 0,3-5-1 16,-2-8 1-1,9 1 0-15,0-3-1 0,2-3 1 16,-2-4 0-16,7-3 0 15,1-3-1-15,-1-6 1 16,3 2 0-16,5-11 0 0,-1-1 1 16,2-7-1-16,3 0 2 15,1-9-1-15,4-7 1 16,3 0 0-16,5-10 0 16,-2-7 1-16,4-10-2 15,9-5 0-15,-4-8 0 0,9-2-2 16,-2-5 1-16,-2-5-1 15,5-3 1-15,2-2-1 16,-3 0 0-16,-2-5 1 16,-1 3 0-16,-1-10 0 0,-2-3 0 15,0-5 0-15,-3-5 1 16,2-9-1-16,-4-9 1 16,-3-9 1-16,-7-10-1 0,6-5 0 15,-9-3 0-15,-2-10-2 16,-7-1 1-16,-8-2 1 15,-5 2 0-15,-11 4-1 16,-4 0 0-16,-15 5 0 0,-4 0 1 16,-13 8 0-16,-12 2-1 15,-10 7 0-15,-9 4-1 16,-11 4 0-16,-7 10-1 16,-11 8-4-16,-7 17-7 15,-10 15-35-15,-12 19-32 0,-15 23-4 16</inkml:trace>
  <inkml:trace contextRef="#ctx0" brushRef="#br1" timeOffset="50115">4511 13411 36 0,'0'0'2'0,"0"0"2"0,-13-2-1 16,13 2 2-16,-17-2 1 16,17 2-1-16,-17-3-1 15,17 3 1-15,-17 0-1 0,17 0-2 16,-8 0 2-16,8 0-1 15,0 0 1-15,-12 10 0 16,12-10 1-16,0 0 3 16,0 0 1-16,0 10 1 0,0-10 0 15,4 0-1-15,17-2 0 16,-7-6 1-16,13 1-2 16,3-6-3-16,12-2 0 15,3-5-2-15,10 1-1 0,2-3-4 16,2-3 1-16,9-3-1 15,-6 2-1-15,12-7 0 16,4 0 0-16,1-1 0 0,3-5 3 16,2-2 2-16,3-3 0 15,3-3 3-15,9-2-1 16,-4 2 1-16,-6-3 0 16,3 6 0-16,-3-1-2 0,-6 5 0 15,-7 5 0-15,-3 8-1 16,-13 5-1-16,-11 4 2 15,-7 6-2-15,-7 2 0 16,-7 5 0-16,-9 3 0 16,-1 2 1-16,-18 0 2 0,7 0-2 15,-7 0-3-15,0 0-4 16,-7 4-7-16,-3 2-6 16,-5 1-11-16,-10 1-10 15,3-1-16-15</inkml:trace>
  <inkml:trace contextRef="#ctx0" brushRef="#br1" timeOffset="50531.44">6395 12537 253 0,'0'0'1'0,"0"0"0"0,-9 3-1 16,9-3-3-16,-16 1-19 0,3-1-36 15,13 0-1-15</inkml:trace>
  <inkml:trace contextRef="#ctx0" brushRef="#br1" timeOffset="56549.11">19620 5140 430 0,'0'0'4'16,"0"0"2"-16,0 0 2 15,0 0 0-15,0 0 0 16,3-10 2-16,-3 10-1 0,13-2 0 15,-6 2-3-15,7 2-2 16,4 3-1-16,5 5-1 16,4 5-1-16,-3 3 2 15,6 1-3-15,-2 3 0 0,-1 1 0 16,-4 1 0-16,-7 1 0 16,-5-3 0-16,-4 3 0 15,-7-3 0-15,0-4 0 16,-2 2 0-16,-8-8 0 0,0-5 0 15,0 1 0-15,0-5 0 16,2-3 0-16,-4-5 0 16,7-5 0-16,1-8 0 15,1-4 0-15,3-5 0 0,3-6 0 16,4-1 0-16,2-1 0 16,9-2 0-16,-2 2 0 15,3 1 0-15,4 6 0 16,-2 2 0-16,4 3 0 0,-5 3 0 15,3 5 0-15,-1 3 0 16,3 4 0-16,-7 0 0 16,-3 7 0-16,2 1 0 15,-3 0 0-15,-3 1 0 0,-11-1 0 16,9 13 0-16,-9-13 0 16,5 12 0-16,-5-12 0 15,0 11 0-15,0-11 0 16,-5 9 0-16,5-9 0 0,0 0 0 15,-9 13 0-15,9-13 0 16,-13 7-23-16,-10 1-62 16,17 2-5-16</inkml:trace>
  <inkml:trace contextRef="#ctx0" brushRef="#br1" timeOffset="56880.96">20117 5436 465 0,'0'0'2'0,"0"0"1"15,0 0 0-15,0 0 1 0,0 9 0 16,-2 0 1-16,-3 7-1 16,-2-2 1-16,-1 4-1 15,-6 2-2-15,8 2 0 0,-6 0-1 16,2 0 0-16,0-1-1 16,3-5-7-16,-4-3-9 15,11-13-57-15,0 0-10 16</inkml:trace>
  <inkml:trace contextRef="#ctx0" brushRef="#br1" timeOffset="57613.99">20590 5041 415 0,'0'0'5'0,"0"0"3"0,0 0 2 16,2-10 0-16,-2 10 0 15,0 0 1-15,-5-9 0 16,5 9 0-16,-13 0-4 0,6 6-4 16,-5 12-1-16,-6 2 0 15,3 9-2-15,3 4 0 16,-3 4 0-16,1 2 1 16,3-1-1-16,4-1 0 15,1-3 0-15,6-1 2 0,3-13 1 16,7-1-3-16,5-4 0 15,0-8 0-15,7-4 0 16,-2-3 0-16,5-5 0 0,3-8 0 16,-1-1 0-16,-2-8 0 15,-3-3 0-15,3-5 0 16,-7-2 0-16,-2-5 0 0,-3 0 0 16,-5-1 0-16,-6 4 0 15,-2-1 0-15,-2 8 0 16,-8 4 0-16,-5 3 0 15,0 8 0-15,-3 4 0 16,-4 7 0-16,0 1 0 0,2 1 0 16,0 10 0-16,0 6 0 15,5 3 0-15,1 1 0 16,3 4 0-16,4 3 0 16,7-3 0-16,2 0 0 0,11-3 0 15,6-7 0-15,4-3 0 16,2-4 0-16,5-8 0 15,2 0 0-15,-2-3 0 16,0-2 0-16,-3-5 0 0,-3 4 0 16,-6-5 0-16,-1 4 0 15,-6 1 0-15,-11 6 0 16,12-7 0-16,-12 7 0 0,0 0-12 16,2-19-57-16,-2 19-19 15</inkml:trace>
  <inkml:trace contextRef="#ctx0" brushRef="#br1" timeOffset="57914.48">20952 5346 402 0,'0'0'7'16,"0"0"3"-16,0 0 0 0,0 0 0 15,3 7 1-15,-3 3 1 16,-3 3 2-16,-2 3 0 16,-5 5-6-16,-2 1-3 15,-6 4 0-15,1 2-2 0,-5 2-3 16,-1-1 0-16,3-4 0 15,3 0-7-15,-5-2-44 16,7-9-33-16,7-1-2 0</inkml:trace>
  <inkml:trace contextRef="#ctx0" brushRef="#br1" timeOffset="58482.33">21509 4997 380 0,'0'0'8'0,"0"0"2"16,-3-8 1-16,3 8 0 16,-10-8 1-16,10 8 0 0,-17 0 1 15,2 0-1 1,1 8-6-16,-4 7-3 0,0 4-1 16,-1 6 0-16,3 3-2 15,-1 5 0-15,4-2 1 16,6 4-1-16,2-3 0 15,5-3 1-15,5-4-1 0,8-2 2 16,9-9 0-16,1-3 0 16,6-9 1-16,4-2 0 15,1-2 1-15,1-14 0 0,-3-1 1 16,-4-7-3-16,-3-1-2 16,-3-7 0-16,-7-2 0 15,-5-2 0-15,-5-4 0 16,-5 3 0-16,-5 3 0 0,-5 1 0 15,-5 6 0-15,-5 7 0 16,-3 3 0-16,-3 10 0 16,3 7 0-16,-5 0 0 15,4 10 0-15,-1 4 0 0,8 4-4 16,-1-1-22-16,1 3-60 16,12-3-2-16</inkml:trace>
  <inkml:trace contextRef="#ctx0" brushRef="#br1" timeOffset="58800.08">21608 4751 391 0,'0'0'6'0,"0"0"3"0,0 0 0 15,-4-8 1-15,4 8 3 16,-6 5-2-16,-1 8 2 15,-1 7 0-15,1 9-6 0,-3 12-2 16,-2 8-1-16,0 8-1 16,-4 4 0-16,-1 6-1 15,-1 1-1-15,-2-4 0 0,3-2 1 16,-3-5 1-16,-2-8-1 16,2-6 1-16,2-10-3 15,3-5 0-15,3-6 0 16,5-9 0-16,2-3 0 15,5-10 0-15,0 0-11 0,0 0-8 16,0-12-57-16,0 12-12 16</inkml:trace>
  <inkml:trace contextRef="#ctx0" brushRef="#br1" timeOffset="59164.45">21864 4598 442 0,'0'0'4'16,"0"0"2"-16,0 0 0 15,0 0 0-15,10-3 1 16,-10 3 1-16,20 16-1 0,-5 8 2 16,7 8-4-16,5 10-2 15,3 12 0-15,0 9 0 16,-2 6-1-16,-3 10-2 16,-11 0 0-16,-9 3 0 15,-8-3 0-15,-16 0 0 0,-13-5 0 16,-13-5 0-16,-10 2 0 15,-12-10 0-15,-2 2-16 16,-3-9-65-16,-10-3-5 16</inkml:trace>
  <inkml:trace contextRef="#ctx0" brushRef="#br1" timeOffset="59613.89">19477 4684 350 0,'0'0'2'0,"-16"18"4"15,4 9 5-15,-3 15 1 16,-8 17 2-16,-1 15 1 16,-1 19 1-16,5 15 2 0,13 14-1 15,9 7-3-15,16-6-3 16,20 4-3-16,18-16-7 16,21-2-32-16,12-18-47 15,15-18-5-15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3:41:33.34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002060"/>
    </inkml:brush>
  </inkml:definitions>
  <inkml:trace contextRef="#ctx0" brushRef="#br0">1279 1721 6 0,'59'-9'10'0,"-24"6"-3"0,2-10 2 16,5 9 0 0,3-4-1-16,4 3 1 0,6-5 1 15,5 4-1-15,7-5 2 16,2 4 2-16,6-3-3 16,8 0 1-16,5 0-3 15,2-3-1-15,4 1-2 0,6 5 0 16,4-7-3-16,0 3-1 15,6 1 1-15,2 0 1 16,-1-2 1-16,-1 2 2 0,1-3 1 16,4 1 0-16,-1-1 0 15,1 4 0-15,-1-3 0 16,-2-1-2-16,2 3 0 16,-3-3-2-16,-1 4 0 15,1-1 0-15,-1 0 0 0,0-2 0 16,-4 3 1-16,7 1-1 15,-5 0 0-15,2-2 1 16,-1 3-1-16,1-1-1 16,-2 1 0-16,-3 1 2 0,7 0-2 15,-7 0 0-15,-1 3 0 16,5-1 0-16,-2 0 0 16,2 0 0-16,-2 2-1 15,-2 0 1-15,-1-1-2 0,0 0 1 16,3 0 0-16,-5 3-1 15,3-1 0-15,-10 1 1 16,6-3-1-16,-7 0 0 0,0 3 1 16,1 0-1-16,4 0 1 15,-7-1-1-15,0 1 1 16,0 0-1-16,0 0 1 16,2 0-1-16,-3 0 1 15,2 0-1-15,-4 0 0 0,3 1 0 16,-2 2 1-16,2 0-1 15,-5-3 0-15,5 1 0 16,0 2 0-16,-3 0 0 16,1 0 0-16,0-1 1 0,-4-2-1 15,1 6 0-15,2-5 3 16,-4 2-1-16,-3 1 1 16,2-1 1-16,-4 0-1 15,-1 2 2-15,1-1-1 0,2-1 1 16,-3 4-2-16,-1-1 0 15,-2-1 0-15,4 2-1 16,-3 0 0-16,0-1 2 0,-3 0-2 16,4 4-1-16,-4-2 1 15,6 2 0-15,-6 0-1 16,4 0 1-16,-2 2-1 16,2 1 0-16,-2-1 0 15,-1 0 0-15,-1 3-1 16,4 0 0-16,-27-3 3 0,99 21 0 15,-17 0-1-15,-7-4 1 16,-18 0-1-16,-4 1 1 16,-19-3-1-16,-5 1 0 0,-25-7-2 15,1 4 0-15,-3 0-1 16,-3 2 1-16,-6 7-1 16,-1-3 1-16,-4 4 0 15,-4-1-1-15,0 4 1 16,-8 1-1-16,-2 1 0 0,0 0 1 15,-3-9 1-15,-2 8 1 16,-4 9 1 0,3-5 0-16,-4 1 0 0,-5 1 0 15,-2-1 2-15,-2-1-1 16,2 7-2-16,-8-9-1 16,0-1 0-16,0-1 1 15,-8 4-1-15,2-6 2 0,0 4-2 16,-3-1-1-16,-2-2 0 15,1 1-1-15,-6 1 1 16,5-3-1-16,-1 0 1 16,-6-1 0-16,-5-3-2 0,4 2 4 15,-8-3-1-15,-1-2 1 16,-6 0-1-16,-3-2 0 16,-4-2 0-16,-3 2 0 15,-1-3 0-15,-4 0 0 0,-2-4 0 16,-3 2 0-16,2-1 0 15,-3-3-1-15,0 2 1 16,-4-4 0-16,-6 0 0 16,3 1-1-16,-7-1 0 0,-1 0 0 15,-2-2 0-15,-5 0 0 16,2-2 0-16,-6 2 0 16,-2-4 0-16,-9 3 0 15,5-3 0-15,-5-3 0 0,0 4 0 16,-4 1 0-16,-1-3 0 15,0 0 1-15,0 0-1 16,3-1 0-16,-4 2 0 16,-1 0 1-16,0-1-1 0,-3 0 0 15,-3 3 0-15,3-4 0 16,-7 2 0-16,-2 2 0 16,-4-5 0-16,-4 2 0 15,-1 1 0-15,-4-1 0 0,2-1 0 16,-4-1 0-16,-1 2 0 15,5-6 0-15,1 5 0 16,1-5 0-16,-2 3 0 16,4-2 0-16,-1 4 0 15,2-2 0-15,-5-3 0 0,-2 1 1 16,-3 0-1-16,0 0 0 16,-3 0 0-16,-1-3 0 15,0 1 0-15,2 0 0 0,0-1 0 16,4-2 0-16,6 3 0 15,0 2 0-15,-1-3 0 16,6 3 0-16,2-1 0 16,0 2 0-16,-5 2 0 0,3-4 0 15,-2 6 0-15,-1-4-1 16,5-2 1-16,-2 3 0 16,-1-2 0-16,3 3 0 15,-2-3 0-15,5 0 0 0,1-3 0 16,4 3 0-16,-2-2 0 15,-1 2 0-15,3-2 0 16,7 1-1-16,-3-1 1 16,1-2 0-16,2 2 0 0,0 0 0 15,0 0 0 1,5-3 0-16,1 2 0 0,-4-2 0 16,8 0 0-16,-3 0 0 15,1 0 0-15,4-2 0 0,-2 2 0 16,6-3 0-16,-2-3-1 15,-1 5 1-15,2-5 0 16,7 2 0-16,-1-4 0 16,1 3 1-16,5-4-1 0,3-2 1 15,3-1-1-15,2 2 0 16,0-2 1-16,4-6-1 16,6 1 1-16,0 0-1 15,2-3 1-15,0-1 0 0,6 3 0 16,-1-3-1-16,0-1 1 15,3 0 0-15,0 0 0 16,-1-1-1-16,1-2 1 16,2 0-1-16,3 3 1 15,3-5 0-15,-1 3 0 0,3-4 0 16,2 3 0-16,3-4 0 16,-1 1 0-16,5-1 0 15,4-4 0-15,-1 6-1 0,0-5 0 16,3 2-1-16,1-2 1 15,2-5 0-15,-1 2 1 16,0 1-1-16,1-1 0 16,6-3 0-16,-2 2 0 0,2-2 0 15,1 2 1-15,4-2 0 16,1-2 0-16,2 3 0 16,0 0-1-16,0-3 1 15,2 3 0-15,3-2-1 0,3-4-1 16,4 4-1-16,-1-1 1 15,8-1-1-15,-5 1 1 16,7 0 0-16,-1-2 0 16,7 2 0-16,3 3-2 15,-2-2 0-15,16 2 0 0,0-3 1 16,11 0-1-16,5-2 1 16,9 2 0-16,1 1 0 15,7-1 3-15,0 6 0 0,0-2 0 16,-5 7 1-16,-4 1-2 15,-6 9-2-15,-6 4-11 16,-11 8-61-16,-3 1-2 16</inkml:trace>
  <inkml:trace contextRef="#ctx0" brushRef="#br0" timeOffset="17016.86">12924 2930 250 0,'0'0'3'0,"0"0"2"16,0 0 2-16,0 0 1 0,0 0 2 16,0 0-1-16,0 0 3 15,0 0-1-15,0 0 0 16,0 0-1-16,0 0 1 0,0 0 2 15,10-4 1-15,0-2-1 16,3-4-1-16,9 2 0 16,2-6-1-16,6-3-2 15,6-5-2-15,13-6-2 0,3-4-1 16,7-5-1-16,7-8 1 16,5-7-2-16,9-2 1 15,7-6-1-15,13-7-2 16,-4 3-1-16,6-2 1 0,5-4-1 15,-3 9 0-15,-2-4 1 16,0-2-1-16,-10 5 0 16,-6 7 2-16,-3 4 1 15,-8 3 0-15,-11 6-1 16,-4 5 0-16,-11 8 1 0,-4 4-1 16,-8 9 0-16,-9 2 0 15,-5 4 0-15,-11 5 0 16,-3 0 1-16,-9 5-1 15,0 0-2-15,0 0-3 0,0 0-6 16,0 0-10-16,-12 10-61 16,3 0-1-16</inkml:trace>
  <inkml:trace contextRef="#ctx0" brushRef="#br0" timeOffset="17783.24">12924 3017 219 0,'0'0'4'0,"0"0"3"0,0 0-1 15,0 0 3-15,0 0 1 16,0 0 2-16,0 0 1 15,0 0 2-15,12-13-5 16,-4 5 0-16,5 0 1 0,6-5-2 16,3-2 1-16,6-1-1 15,7-9 0-15,10-3 0 16,4-7-2-16,11-5 1 0,4-5-2 16,9-6 0-16,6-6-2 15,6 0 0-15,-1-3-2 16,3 2 1-16,5-3-3 15,3 3-1-15,-3 2 0 0,2 5 0 16,-2 2-1-16,0 1 1 16,0 3-1-16,-8 1 0 15,3 0 3-15,-7 3 0 16,-11 4 0-16,-5 4 0 16,-4 2 1-16,-16 6-1 0,-5 4 1 15,-10 0 0-15,-9 11 1 16,-7-1-1-16,-13 11 0 15,7-8-1-15,-7 8 0 16,0 0-2-16,-12 0-2 0,-1 2-3 16,-2 3-8-16,-5 7-19 15,2 2-42-15,-8 7-5 16</inkml:trace>
  <inkml:trace contextRef="#ctx0" brushRef="#br0" timeOffset="18499.98">12957 2996 202 0,'0'0'4'0,"0"0"4"15,0 0 5-15,7-8 1 0,2-3 3 16,9-3 4-16,3-9 2 15,8-1 2-15,8-11-4 16,12-5-1-16,9-7-3 16,9-12-2-16,5-3-2 0,13 0-4 15,4-5-3-15,3-3-3 16,5 1-2-16,3 5-1 16,-1-3 0-16,0 7-1 0,0 1 0 15,-1-5 0-15,-4 5 0 16,-4 1 2-16,-2 5 1 15,-5 2 0-15,-6 7 0 16,-5 6 1-16,-12 3-3 0,-6 11 2 16,-12 9 0-16,-9 3 0 15,-11 2 0-15,-7 2 1 16,-5 6-1-16,-10 2 0 16,0 0 0-16,0 0-1 15,-8 2 0-15,1 1 0 0,-5 2-1 16,1 5-2-16,-3-3 0 15,-4 3-4-15,-1 0-6 16,1 5-9-16,-7 10-40 16,3-11-18-16</inkml:trace>
  <inkml:trace contextRef="#ctx0" brushRef="#br0" timeOffset="22100.55">12844 2916 360 0,'0'0'5'0,"0"0"3"0,0 0 3 15,-7-10 1-15,7 10 2 16,-7-8 1-16,7 8 0 0,-15-4 2 16,7 4-4-16,-1 0-4 15,-2 0-2-15,1 7-3 16,-1 0-2-16,2 5-1 15,-3 3-1-15,5 5 0 0,-1 0 0 16,3 1-1-16,3 3 1 16,2-2 0-16,4-5 1 15,7 1 1-15,2-4-1 0,9-1 0 16,3-9 1-16,-1-1 0 16,3-3 0-16,3-4 0 15,0-7 1-15,-3-2 0 16,-2-3-3-16,0-2 0 15,-8-4 0-15,-4-1 0 0,-5 1 0 16,-6 0 0-16,-2 2 0 16,-12-1 0-16,-1 3 0 15,-4 3 0-15,-8 2 0 16,0 9 0-16,-2 4 0 0,1 0 0 16,0 9 0-16,1 7 0 15,2 0 0-15,3 9 0 16,3 0 0-16,7 0 0 0,7-3 0 15,3 3 0-15,6-5 0 16,8-3 0-16,9-7 0 16,2-2 0-16,5-6 0 15,-1-2 0-15,7-6 0 0,-7-6 0 16,-2 0 0-16,-5-3 0 16,-4-2 0-16,-3-6 0 15,-10 7 0-15,-5-5 0 16,-3 4 0-16,-6 0 0 15,-6 7 0-15,-3 0 0 0,-4 10 0 16,-3 0 0-16,1 10 0 16,1 5 0-16,0 2 0 15,4 3 0-15,1 0 0 16,6-1 0-16,9-6 0 0,3-1 0 16,6-5 0-16,8-4 0 15,9-3 0-15,-1-7 0 16,11-6 0-16,-4-3 0 15,-2-5 0-15,-2 2 0 0,-2-4 0 16,-11 3 0-16,-4 0 0 16,-8 4 0-16,-11 3 0 15,-4 5 0-15,-5 6 0 16,-7 2 0-16,0 5 0 16,5 7 0-16,-3 2 0 0,7 7 0 15,6-6 0-15,12-15-53 16,5 17-36-16,13-12-2 15</inkml:trace>
  <inkml:trace contextRef="#ctx0" brushRef="#br0" timeOffset="23067.3">14939 1610 340 0,'0'0'5'0,"0"0"2"0,0 0 2 16,0 0 2-16,-12 0 2 15,12 0-1-15,-13 0 0 16,13 0 0-16,-22 5-1 0,5 1-3 16,0 5-2-16,-4 3-1 15,6 4-2-15,5 5 0 16,6-1-1-16,4 1 1 16,12-2-3-16,5-3 0 0,4-3 1 15,5-7 0-15,2-4 1 16,6-4 0-16,0 0 1 15,-2-7 1-15,-6-3 2 16,-1-2 0-16,-5 0 0 16,-5-6 1-16,-7 0-1 0,-8 9-3 15,0-1-1-15,-2 0-2 16,-7 0 0-16,0 2 0 16,-3 1 0-16,-1-1-3 15,1 6 4-15,-25-3 1 0,-4 5-2 16,-2 3 0-16,7 11 0 15,-2 1 0-15,12 8 0 16,8-1 0-16,18-2 0 16,2-3 0-16,10-5 0 15,9-2 0-15,4-4 0 0,7-4 0 16,0-2 0-16,0-8 0 16,3 1 0-16,-5-5 0 15,-5 0 0-15,-5-6 0 0,-9 0 0 16,-7 9 0-16,-2-1 0 15,-2 0 0-15,0 10 0 16,-12-13 0-16,-1 3 0 16,-6 5 0-16,-16-2 0 15,1 7 0-15,-2 2 0 16,1 8 0-16,5 5-9 0,3 13-62 16,20-16-14-16</inkml:trace>
  <inkml:trace contextRef="#ctx0" brushRef="#br1" timeOffset="27651.37">12768 2960 399 0,'0'0'6'0,"0"0"1"16,-8-8 1-16,8 8 2 0,-12-2 0 16,2 2 1-16,-1 0 1 15,-1 0-1-15,0 10-4 16,-5 3-2-16,5 4-2 0,-4 3 0 16,7 2-2-16,-1 3 1 15,6-3-1-15,4 0 0 16,6-4 0-16,9-1 1 15,3-9-1-15,6-1 0 16,-2-7 1-16,6-3 0 0,1-7 1 16,-1-2-1-16,-5-6-2 15,-2-1 0-15,-3-1 0 0,-4-3 0 16,-8 1 0 0,-3 0 0-16,-3 2 0 0,-9-2 0 15,-5 6 0-15,-4 2 0 16,-3 4 0-16,-4 9 0 15,-1 1 0-15,0 8 0 16,2 9 0-16,0 4 0 0,4 4 0 16,11 2 0-16,0 2 0 15,7 2 0-15,4-7 0 16,11 1 0-16,10-7 0 16,-1-4 0-16,6-6 0 0,6-8 0 15,-2-5 0-15,0-8 0 16,0-2 0-16,-4-7 0 15,-5-2 0-15,-6-4 0 0,-7 1 0 16,-5-1 0-16,-5 1 0 16,-5 5 0-16,-5 0 0 15,-7 8 0-15,-6 3 0 16,-5 11 0-16,4 0 0 16,-5 11 0-16,-1 5 0 0,2 6 0 15,3 6 0-15,7-3 0 16,6 2 0-16,5-5 0 15,7 2 0-15,5-6 0 16,9-5 0-16,7-6 0 0,4-7 0 16,5-2 0-16,-3-13 0 15,2-2 0-15,-4-8 0 16,-5 0 0-16,-2 1 0 16,-8-7 0-16,-6 4 0 0,-4 2 0 15,-9 5 0-15,-8 4 0 16,-3 5 0-16,-3 6 0 15,-7 5 0-15,3 8 0 0,-1 8 0 16,3 8 0-16,4 2 0 16,5 1 0-16,11 8 0 15,15-7-75-15,1-3-16 16</inkml:trace>
  <inkml:trace contextRef="#ctx0" brushRef="#br1" timeOffset="28717.12">14966 1583 373 0,'0'0'4'15,"0"0"5"-15,0 0-1 0,0 0 2 16,0-10 1-16,0 10 0 16,0 0 1-16,-12-3 0 15,12 3-3-15,-17 0-3 16,7 3-3-16,10-3 3 0,-32 19-1 15,7-1-2-15,0 7 0 16,4 4 0-16,5 3 0 16,8-2-1-16,8 1 1 15,20-10-2-15,-3-5-1 0,11-8 1 16,4-2 0-16,-1-6 1 16,3-2 0-16,-4-8 0 15,2-3 0-15,-7-4 2 16,-4-8-4-16,-12 16 0 15,-2-4 0-15,-2-2 0 0,-5-2 0 16,0-1 0-16,0 4 0 16,-10-2 0-16,3 2 0 15,-6 2 0-15,1 1 0 16,-8 4 0-16,3 2 0 0,-3 3 0 16,8 2 0-16,-29 2 0 15,4 13 0-15,10 10 0 16,4 8 0-16,13 0 0 15,10-3 0-15,12-5 0 0,13-13 0 16,3-6 0-16,4-6 0 16,0 0 0-16,1-11 0 15,-2-3 0-15,-3-4 0 16,-17 11 0-16,1-5 0 16,-3-1 0-16,0-2 0 0,-7 0 0 15,1 0 0-15,-3 1 0 16,0 0 0-16,-11 6 0 15,4 0 0-15,-8 1 0 0,0 1 0 16,-13 2 0 0,-9 4 0-16,3 7 0 0,4 13 0 15,5 4 0-15,8 1 0 16,11-2 0-16,6-6 0 16,16-9 0-16,4-6 0 0,4-2 0 15,-2-5-15-15,-6-2-75 16,1 1-3-16</inkml:trace>
  <inkml:trace contextRef="#ctx0" brushRef="#br1" timeOffset="37317.35">17565 2341 251 0,'0'0'2'0,"0"0"0"16,-12-8 1-16,12 8-1 16,-17-7 3-16,2 2-1 0,-5 0 2 15,-8 0 2-15,-4 0-1 16,-17 0 2-16,-4 3-2 16,-16 2 1-16,-11 0 0 15,-9 2-2-15,-6 8 0 0,-6-2-1 16,-6 4 0-16,-3 3-1 15,-4-3-1-15,5 6 1 16,2-4-1-16,0 6 0 0,0-3 1 16,5-2-3-16,1 3 1 15,2 4-1-15,7-5 0 16,0 5 0-16,2-2 0 16,6 0 0-16,1 5-1 0,7 0 1 15,3-5 0-15,4 4-1 16,9-2 1-16,5 5-1 15,11-4 0-15,2 4-1 16,10-2 0-16,7 8-1 16,4 4 1-16,7 5 0 15,0 7-1-15,5 7 2 0,2 12-2 16,1 4 2-16,1 12 0 16,1 8 0-16,-1 5 0 15,0 9 0-15,0 2 0 0,-1 11-1 16,-1 3 1-16,-5 5-2 15,2 3 2-15,-2 2 0 16,-3-1 0-16,-3 8 2 16,2 2-2-16,-2 4 0 0,6-5 0 15,-6 6 0-15,0 8 3 16,4 0 0-16,4 2-1 16,-1 5 0-16,-3 3 0 15,1 1-1-15,-2 6 1 0,6-5-3 16,-7-2-1-16,0-3 0 15,-2-3 1-15,0-5 0 16,4-3-1-16,-2-7 0 16,2-4 2-16,2 2 0 0,-4-3 1 15,4-1 0-15,-1-1 0 16,4-2-1-16,-3-2 2 16,1-7-1-16,1 4-1 15,-3-6 1-15,6-8-2 0,-3-1 0 16,3 2-1-16,-3-9 0 15,-1-8-2-15,2 0 0 16,-1-7 0-16,-2-3 0 0,0-2 1 16,-4-8 0-16,7-4 0 15,-12-9 1-15,9-2 1 16,-1-11 0-16,1 1 0 16,0-12 0-16,4-7 0 0,3-2 0 15,1-8 0-15,0-4 0 16,4-1 0-16,0-3 0 15,0-5-1-15,4-1 1 16,-2-2 0-16,3 4 1 16,-5-13 1-16,13 15 0 0,-13-15 1 15,17 10 0-15,-8-5 2 16,7-3 0-16,2 1 0 16,1-1 1-16,6-2 0 15,5 0 0-15,2 0-1 16,10 0 2-16,5 0-2 0,6-2 0 15,7 2 1-15,9-3-2 16,5-1 0-16,8 1 0 0,6 0-1 16,6-2 0-16,7 3 0 15,9-5-1-15,4-1 1 16,9 3-1-16,13-5 0 16,0 0 1-16,8 1-2 0,11-2 2 15,1-1-2-15,5-1 1 16,6 4 0-16,2-1-1 15,5 0 1-15,5 3-1 16,4 1 1-16,1-2-1 0,8 1 0 16,2-3 1-16,7 1 0 15,5-1-1-15,-2 2 1 16,5-2 0-16,1 0-1 16,4 1 0-16,8 2 1 0,-4-1-1 15,3 1 1-15,3 1-1 16,-1-1 0-16,6 0 1 15,-3-1-1-15,3 1 1 16,-1-1-1-16,-4 1 0 0,-3-3 1 16,-2 5-1-16,0-3 0 15,-3 4 1-15,-6-1-1 16,-5 0 0-16,-6-1 1 16,-3 2-1-16,-3-1 0 0,-6 2 0 15,-4 1 0-15,-8 0 0 16,-9-1 0-16,-4 1 0 15,-11 2 0-15,-9 0 0 16,-8 0 0-16,-17 0 0 0,-12 0 0 16,-11 2 1-16,-13 3 0 15,-15-3-1-15,-8 4 1 16,-12-4 0-16,-14 2 1 16,-9 0 0-16,-7-2 1 15,-6 0 0-15,-10-2 0 0,0 0 0 16,0 0 1-16,0 0-2 15,-10 0 1-15,-2-2-1 16,-3 0-1-16,-4-3-1 16,-1 0-1-16,-1-3 0 0,0-2-1 15,0 0 1-15,1-2-1 16,1-4 0-16,-1-3 0 16,2-1 1-16,3 1 1 0,-2-4 0 15,5-1 0-15,0-7 0 16,-1 2 0-16,5-6 0 15,1-2 1-15,5-5-1 16,-1-5 1-16,3-4-1 0,0-7 1 16,0-4 1-16,3-5-1 15,-1-4 1-15,5-7-1 16,-2-6 0-16,0-5-1 16,0-8 1-16,1-7 0 15,-2-7-2-15,-2-3 1 0,-2-7-1 16,0-3 0-16,-4-5-1 15,-4-3 2-15,1-4-2 16,-5 0 1-16,1-5 1 16,-1-2 1-16,-2-4 0 0,-2-4 1 15,6-4 0-15,-5-5 0 16,3-1-1-16,2-4 1 16,0 0-1-16,0 1-1 0,1 0 0 15,0-3 1-15,2 4-2 16,0 4 1-16,0 6 1 15,-1 2-2-15,-2 2 1 16,-2 7 0-16,1-1 1 0,-1 4-1 16,3 1 1-16,-4 4 0 15,1 0 0-15,-1 0 0 16,1 8 0-16,2-3 1 16,-1 11-1-16,2-4 0 15,-3 5 0-15,3 6 0 0,0 9-1 16,-3 7 1-16,4 5 0 15,-7 7-1-15,6 10 1 16,-7 3-1-16,2 11 0 16,-2 4-1-16,2 4 1 0,-2 3-2 15,0 2 0-15,0 5-1 16,-1 7 0-16,0 4 0 16,-4 0 1-16,4 6 0 0,-5 4 0 15,2 3 1-15,-2 1 0 16,-1 3 0-16,1-1 0 15,0 4 0-15,-5 3 0 16,-3 0 1-16,0 2 0 16,-5 2 0-16,-5-1-1 0,-4 4 0 15,-9-3-2-15,-4 3 0 16,-5 0 0-16,-8 0-1 16,-6 0-1-16,-11 0 1 15,-5-3 0-15,-7 1 1 0,-6-3 0 16,-8 0 2-16,-9 2 0 15,-4-4 0-15,-5 2 1 16,-11 0-3-16,-7 0 3 0,-5 0-1 16,-8-2-1-16,-6 0 1 15,-9 1-1-15,-5-1 2 16,-4 0-1-16,-3 2 3 16,-4 0-3-16,-4-1 2 0,-4 4 1 15,2-3-1-15,-2 0 0 16,-1 0 0-16,2 3-1 15,4-4 0-15,4-1 1 16,-2 6-1-16,8-3 1 16,2 0-1-16,5 1 0 0,-3 3 1 15,11 0-2-15,0 5-1 16,7 5-5-16,5 2-27 16,-6 8-37-16,9 0-5 15</inkml:trace>
  <inkml:trace contextRef="#ctx0" brushRef="#br1" timeOffset="39700.03">21705 7610 365 0,'0'0'7'16,"0"0"1"-16,-5-10 3 0,5 10 1 15,-8-10 2-15,8 10 0 16,-12-10 0-16,3 5 0 16,1 5-5-16,-2 7-2 15,-2 3-4-15,-4 8-1 0,4 1-1 16,3 5-1-16,0 0 0 15,7 1 0-15,2-3 1 16,5-5 0-16,8-2 0 16,6-5 0-16,1-5 1 0,5-5 0 15,0-3 0-15,0-7 0 16,-1-5 1-16,-6-1 0 16,-3-5 0-16,-5-1-1 15,-7-1 1-15,-3 1-1 0,-7 2 0 16,-9 6-2-16,-7 4 0 15,-1 5 0-15,-1 5 0 16,-4 0 0-16,4 7 0 16,-1 3 0-16,7 5 0 0,4-1 0 15,5 3 0-15,3-3 0 16,7-4-3-16,12-1-1 16,0-1-2-16,6-3-2 15,7-5-2-15,-1 0-3 0,3-2-2 16,-2-9-4-16,0-1-4 15,-2-3-7-15,-6-5-6 16,-4-1-5-16,-1-5 1 16,-10 0 2-16,1-5 11 0,-3 4 13 15,-3-5 15-15,1 5 14 16,-8-3 14-16,6 8 8 16,-9-1 3-16,1 3-1 15,-9 6-5-15,1 4-7 16,-2 5-8-16,-7 5-5 0,-4 7-3 15,-4 11-4-15,-3 10-2 16,0 8-2-16,1 11 0 16,1 8-2-16,3 4 1 0,5 2 0 15,9 7 0-15,5-4 1 16,11-4 0-16,8-6 1 16,12-4-1-16,14-6 1 15,9-9 0-15,9-10-1 0,8-12 0 16,7-9-1-16,2-4 0 15,3-10 0-15,4-9 1 16,-9-8-3-16,-3-9 0 0,-7-3 0 16,-7-8 0-16,-10-3 0 15,-10-9 0-15,-11-3 0 16,-14-3 0-16,-5 1 0 16,-15 5 0-16,-7-1 0 15,-13 11 0-15,-6 6 0 0,-14 14 0 16,-5 7 0-16,-5 12 0 15,-6 10 0-15,-2 10 0 16,-1 12 0-16,-1 12 0 16,8 8 0-16,6 15 0 0,8 7 0 15,15 9 0-15,18 4 0 16,18-3 0-16,14 0 0 16,18-7 0-16,21-7 0 15,6-9 0-15,10-10 0 0,8-16 0 16,4-11 0-16,3-11 0 15,-3-6 0-15,-4-14 0 16,-2-8 0-16,-10-8 0 0,-3-4 0 16,-10-10 0-16,-8-4 0 15,-11-11 0-15,-12-7 0 16,-9-6 0-16,-5-2 0 16,-15 0 0-16,-12 6 0 15,-8 6 0-15,-15 11 0 0,-7 14 0 16,-8 18 0-16,-9 14 0 15,-6 13 0-15,1 20 0 16,-3 15 0-16,8 11 0 16,12 12 0-16,9 6 0 0,21 5 0 15,22 0 0-15,15-6 0 16,30-7 0-16,17-6 0 16,15-13 0-16,10-13 0 15,8-14 0-15,-1-12 0 0,-2-7 0 16,0-17 0-16,-13-14 0 15,-7-7 0-15,-12-12 0 16,-12-11 0-16,-21-7 0 0,-12-1 0 16,-18-5 0-16,-22 12 0 15,-16 11 0-15,-22 18 0 16,-10 22 0-16,-25 20 0 16,-21 29-46-16,0 36-42 15,-6 17-2-15</inkml:trace>
  <inkml:trace contextRef="#ctx0" brushRef="#br1" timeOffset="41033.41">16450 8194 322 0,'0'0'7'0,"0"0"3"0,0 0 4 15,-10-9 3-15,10 9 2 16,-12-9-1-16,12 9 1 0,-15-1 0 15,15 1-6-15,-21 1-4 16,12 9-4-16,-1 1-2 16,1 1-1-16,5 5-1 15,-1-1 0-15,3-2-1 0,2-1 1 16,5-3-1-16,8-6 2 16,-1 1-1-16,6-5 1 15,1-1 1-15,-1-10-1 16,-2-2 2-16,0-3 0 15,-2 1-1-15,-5-6 0 0,-5 4 0 16,-4-1 1-16,-2 2-4 16,-9 3 0-16,-1 4 0 15,-6 3 0-15,-1 6 0 16,-1 0 0-16,0 6 0 0,1 3 0 16,3 5 0-16,4 0 0 15,5 4 0-15,5-7 0 16,2 4 0-16,9-5 0 15,6-2 0-15,5-6 0 16,5-2 0-16,0-2 0 0,2-9 0 16,3-1 0-16,-3-3 0 15,-7-2 0-15,-2 3 0 0,-6-7 0 16,-8 4 0-16,-4 0 0 16,-7 3 0-16,-5 0 0 15,-8 4 0-15,0 6 0 16,-8 4 0-16,2 0 0 0,-2 10 0 15,6 4 0-15,-3 4 0 16,6-1 0-16,6 3 0 16,3-1 0-16,8-2 0 15,2 1 0-15,7-5-2 16,7-6 0-16,4-2 0 0,7-5 0 16,-6 0 1-16,4-7-1 15,2-4 1-15,-8-1 0 16,3-1 0-16,-10 2-1 0,-5-3-1 15,-3 0-1-15,-2-1-2 16,-2 5-2-16,-6 1-5 16,-1 3-7-16,-9 4-23 15,6 2-39-15,-5 0-1 0</inkml:trace>
  <inkml:trace contextRef="#ctx0" brushRef="#br1" timeOffset="41566.33">16422 7880 342 0,'0'0'4'0,"-9"-8"3"16,-1 6 0-16,-5 2 3 15,-2-2-1-15,-8 2 3 16,-3 4 0-16,-7 6 0 15,3 11-2-15,-2 5-3 16,4 6 0-16,-2 11-1 0,7 4-1 16,2 7 0-16,9-2-1 15,5 2-1-15,9 4 0 16,9-6 0-16,10-3-1 16,6-4 0-16,9-9-1 0,7-5 1 15,6-6 0-15,3-10 0 16,4-8 2-16,-2-7-1 15,3-10 0-15,-5-10 2 0,-1-3 0 16,-4-6 0-16,-8-11 2 16,-7-1-7-16,-5-7 0 15,-10-4 0-15,-6-5 0 16,-9-5 0-16,-7 3 0 0,-10-1 0 16,-8 8 0-16,-12 5 0 15,-6 15 0-15,-6 7 0 16,-6 18 0-16,-4 7 0 15,1 13 0-15,3 13 0 0,4 4 0 16,8 12 0-16,11 0 0 16,15 3 0-16,11 2 0 15,9-2 0-15,19-6 0 16,15-1-3-16,8-14-13 0,11-1-17 16,15-11-51-16,-16-12-2 15</inkml:trace>
  <inkml:trace contextRef="#ctx0" brushRef="#br1" timeOffset="42783.54">16975 4384 308 0,'0'0'7'0,"0"0"4"16,4-10 2-16,-4 10 2 0,3-13 2 15,-3 13 3-15,3-11-1 16,-3 11 0-16,-3-8-6 15,3 8-4-15,-15 0-3 16,8 11-2-16,-4 0-1 0,4 7-2 16,2-1-1-16,2 3 0 15,3-3 0-15,3 4 0 16,4-5 0-16,9-3 1 16,3-6 0-16,6-4 0 0,0-3 1 15,2-5 1-15,1-8 1 16,-3-4 1-16,-4-5 0 15,-5-3 0-15,-7-3 0 16,-6 3 0-16,-3 4-1 0,-10-2-1 16,-8 9-1-16,-6 3-2 15,-3 10 0-15,-1 1 0 16,-1 4 0-16,-1 8 0 0,5 6 0 16,4 2 0-16,7-1 0 15,9 1 0-15,5-2 0 16,3-3 0-16,9-5-2 15,10-3 2-15,6-5 2 16,-1-2-2-16,3-2 0 16,-5-5 0-16,2-3 0 0,-7-3 0 15,-2-5 0-15,-11 2 0 16,-5-1 0-16,-2 0 0 16,-9 6 0-16,-7 1 0 0,-4 2 0 15,-2 8 0-15,0 0 0 16,-3 8 0-16,0 5 0 15,5-1-3-15,3 2-4 0,0 2-2 16,11 0-4-16,-1-6-5 16,7 3-10-16,0 5-47 15,7-16-8-15</inkml:trace>
  <inkml:trace contextRef="#ctx0" brushRef="#br1" timeOffset="43166.94">17079 4184 300 0,'0'0'9'0,"-8"-18"4"0,-2 6 3 16,-2 0 2-16,-6-3 2 16,-2 1 2-16,-4 0-1 0,-6 3 0 15,0 5-8-15,-4 9-4 16,-2 8-3-16,-1 6-2 16,2 9 0-16,1 6-3 15,4 8 1-15,7 5-1 16,6 6 0-16,10 3-1 0,7 4 1 15,7 1 0-15,15-6 0 16,5-4 0-16,11-6 0 16,7-9 1-16,5-5-1 0,7-11 1 15,-2-11 0-15,6-7 1 16,-1-7-1-16,-3-15 1 16,0-7-1-16,-10-13 1 15,-10-6 0-15,-6-14-1 0,-14-3-2 16,-10-4 0-16,-14-3 0 15,-16 8 0-15,-16 6 0 16,-19 14 0-16,-11 14 0 16,-7 20 0-16,-9 16 0 15,-7 23 0-15,2 33-11 0,1 11-74 16,-3 13-4-16</inkml:trace>
  <inkml:trace contextRef="#ctx0" brushRef="#br1" timeOffset="46084.41">16480 8229 84 0,'0'0'5'15,"0"0"3"-15,0 0 4 16,13-5 3-16,-13 5 3 16,16-2 2-16,-5 2 0 15,3 0 3-15,4 0-5 0,-1-3-2 16,6 3-4-16,2 0-3 16,2 0-1-16,8-2-3 15,-3-1 1-15,12 0-2 0,2 1-1 16,5 0-1-16,9-1 2 15,2 0-4-15,5-4 3 16,6-1-2-16,-2 1 1 16,9-3-1-16,2 1 0 15,7-4 1-15,3 1-2 0,5-3 1 16,3 0 0-16,6 3-1 16,2-6 0-16,5 6-1 15,6-2 1-15,-4 1 0 0,0 1-1 16,7-4 1-16,-2 7 0 15,0-4 0-15,2 3 0 16,-1 1 0-16,-1-1 0 16,4 0-1-16,5-1 1 15,1 4-1-15,-1 0 0 0,7-1 0 16,2 4 0-16,0-3 0 16,1-3 0-16,-4-1-2 15,-2 1 1-15,-8 1 1 0,2-4 0 16,-16 1-1-16,-3-1 2 15,-9 4-1-15,-8-1 1 16,-5 0 0-16,-10 2 0 16,-7 1 1-16,-6 2 1 0,-13 0 5 15,-9 0 1-15,-11 2 2 16,-2-2 1-16,-15 5 0 16,-13 0-2-16,12-2-4 15,-12 2-9-15,0 0-27 0,-5 2-36 16,-7 3-6-16</inkml:trace>
  <inkml:trace contextRef="#ctx0" brushRef="#br1" timeOffset="47049.67">16649 8185 188 0,'0'0'4'0,"0"0"4"0,0 0 5 0,0 0 3 0,10 0 2 16,-10 0 3-16,22 0-1 16,-5-3 1-16,6 0-2 0,11 0-5 15,1-1-5-15,15 1-2 16,4-1-3-16,7-1-1 16,8-4 0-16,3 1-1 15,10 0-1-15,3-2 0 0,7 0 0 16,5-2-1-16,9 0 1 15,6-4 0-15,5 2-1 16,7-1 0-16,10 0 1 16,0 2-1-16,6-4 0 0,-2 2 1 15,7 1-1-15,-6-1 1 16,5 0 0-16,-2 2 3 16,-9-2-2-16,2 4 1 15,2-6 1-15,-8 9 1 16,3-2 0-16,-3 2 0 0,5-2 0 15,-9 3-1-15,11 2 0 16,-5-1 0-16,1 2 0 16,-5 0-1-16,-3-4 0 15,-2 2-1-15,-8 2 0 0,-5-2 1 16,-6 2-1-16,-11-1 1 16,-11 2 1-16,-8 1-1 15,-11-3 1-15,-5 0 1 0,-10 3-1 16,-10-4 0-16,-7 4 0 15,-5-1-1-15,-8 1 0 16,-5-1-1-16,-12 3 0 16,10 0-1-16,-10 0 0 0,-5 5-6 15,-7-2-11-15,-30 5-64 16,29-1-4-16</inkml:trace>
  <inkml:trace contextRef="#ctx0" brushRef="#br1" timeOffset="51199.74">16942 4476 285 0,'0'0'4'0,"0"0"0"0,0 0 1 15,0 0-1-15,-8 8 1 16,6 6 0-16,-5 4 1 15,2 8 1-15,2 5-5 0,-5 13 1 16,4 6 0-16,-1 12 1 16,-2 2-2-16,1 8 1 15,1 5-1-15,-2 4 0 16,0 6 0-16,-4 2 1 16,1 3-1-16,-2 1 1 0,-1 2 0 15,-4 2 0-15,0 5 0 16,-3-1 0-16,0 6 0 0,-2-7-2 15,-1 5 0-15,1-1 0 16,0 0 0-16,-1-2 0 16,1-3 0-16,0 0 0 15,-1-5 0-15,3 1-1 16,3-6 1-16,-1-3-1 0,4 1 1 16,1-8-1-16,1 3 2 15,2-2-2-15,-3-4 1 16,3-1-1-16,-2-1 0 15,2 0 0-15,-2-5 0 0,5-4-1 16,-6-3-2-16,3-1 1 16,0-1-1-16,2-6 0 15,-1-2-4-15,1-2-2 16,-2-6-1-16,5-4-2 0,-7-8-5 16,5-2-18-16,7-2-33 15,-5-9-3-15</inkml:trace>
  <inkml:trace contextRef="#ctx0" brushRef="#br1" timeOffset="51950.05">17049 4649 231 0,'0'0'3'0,"0"0"-1"0,0 0 3 15,0 0 0-15,0 0 4 16,0 15 0-16,0 0 1 0,0 13 2 16,4 8-2-16,-1 17 0 15,0 6-1-15,-1 15 0 16,-2 6-3-16,0 9 0 16,0 16-1-16,-5-5 0 0,-7 7 0 15,-1 2-2-15,-1 0 2 16,-4 8 1-16,-2 1 1 15,1 1 0-15,-4 0-1 16,6 2-1-16,-3 1 1 0,2-3-1 16,1-3-2-16,2-4-1 15,3-6 0-15,-1-5-2 16,3-7 1-16,0 0-1 16,0-1 0-16,3-5 0 0,-3-2 0 15,3-5-1-15,-1-4 0 16,0-6 0-16,4 1-1 15,-4-7 1-15,-1-6-1 0,5 4-1 16,-3-10-3-16,5-3-2 16,-3 0-3-16,0-6-4 15,0-4-2-15,-1-5-3 16,-1-8-9-16,0-2-7 16,2-5-8-16,-5-11-17 0,2 4-8 15</inkml:trace>
  <inkml:trace contextRef="#ctx0" brushRef="#br1" timeOffset="72200.35">5924 5273 206 0,'0'0'5'0,"0"0"3"0,0 0 1 16,0 0 3-16,0 0 3 16,0 0 1-16,0 0 2 15,0 0 1-15,0 0-4 16,0 0-2-16,0 0-3 16,0 0-1-16,8 3-2 0,-8-3 0 15,17 0-2-15,-1 0-1 16,0 0 2-16,7 0-2 15,5 0 0-15,1 0 0 0,11 0-1 16,3-3 1-16,6 2-1 16,8-2 0-16,5 0-1 15,8 1 1-15,5-1 0 16,3 1-1-16,7-1 0 0,5 1 0 16,2 0 0-16,0 2 0 15,5 0 0-15,-1-3 0 16,7 3 0-16,-4 0 1 15,3 0 0-15,-3 0 0 0,1-5-1 16,-1 3 1-16,0-6 0 16,-2 3 0-16,-5-2 0 15,0-1 0-15,-7 1 0 16,-9-1 0-16,-3 1 0 0,-11 0 0 16,-7 1-1-16,-11 2 1 15,-12-1 0-15,-7 0 1 16,-5 1-1-16,-8 3 1 15,-12 1 0-15,13-3-1 16,-13 3 1-16,0 0-1 0,0 0 0 16,0 0-1-16,0 0 0 15,0 0-2-15,0 0 0 16,0 0 0-16,-5-2-3 0,5 2-7 16,0 0-12-16,0 0-61 15,0 0-4-15</inkml:trace>
  <inkml:trace contextRef="#ctx0" brushRef="#br1" timeOffset="73417.03">9473 5279 138 0,'0'0'4'16,"0"0"4"-16,-2-7 1 15,2 7 3-15,9-3 2 16,1 0 1-16,5-2 1 16,2 5 1-16,6 0-3 0,0 0-2 15,11 0-2-15,-6 0 0 16,4 0-3-16,3 3-1 16,4-1 0-16,6 1-1 15,2 0-2-15,7-2 0 0,2 2-1 16,6-3 0-16,2 3 0 15,8-1-1-15,1-2 1 16,3 0 1-16,4 3-2 0,2-3 1 16,7 0-1-16,1 0 1 15,2 0-1-15,4 0 1 16,-1 0 0-16,5 0 0 16,-1 0 0-16,0-3 0 0,0 1 1 15,0-4 0-15,2 5 0 16,0-5 0-16,1 1 0 15,3 0 0-15,8 1-1 16,-3 1 0-16,0-2 0 16,3 3-1-16,0-1 1 0,-5 0-2 15,2 1 0-15,-13 0 0 16,-3-1 0-16,-4 1 1 16,-8-1 1-16,-5 1-1 15,-5 2 1-15,-12-3 1 0,-6 1 0 16,-6 2 1-16,-6 0 0 15,-13 0-1-15,-4 0 0 16,-7 0-1-16,-9 0-1 16,-9 0-2-16,0 0-7 0,0 0-21 15,3 5-42-15,-12-3-4 16</inkml:trace>
  <inkml:trace contextRef="#ctx0" brushRef="#br1" timeOffset="74499.77">1930 6203 170 0,'0'0'6'0,"0"0"-2"16,14 0 1-16,4-3-1 0,4 3 2 15,11-5 0-15,6 2-2 16,5-1 2-16,11 1-4 16,12-1 1-16,-2 1 3 15,5 0 3-15,11 1 2 16,4 0 4-16,7 2 3 0,7-4 3 15,9 0-3-15,9 0 0 16,1-4-1-16,12 0-3 16,-3 1-1-16,2-3-4 15,0 0-3-15,0 0-2 0,-10 1 0 16,-7-2 0-16,-8 2-1 16,-10 1 1-16,-14 0-1 15,-10 4 1-15,-15-1-1 0,-16 0 0 16,-11 5 1-16,-11-3-3 15,-5 3-5-15,-12 0-14 16,-4 0-56-16,4 0-3 16</inkml:trace>
  <inkml:trace contextRef="#ctx0" brushRef="#br1" timeOffset="75699.53">1902 3373 123 0,'0'0'3'16,"0"0"-1"-16,5-7 0 0,10 7 2 16,4-2-2-16,9 0 2 15,4-3 0-15,8 5 3 16,7 0-1-16,3-3 2 15,7 3 1-15,2-2 5 0,4-2 0 16,9 2 3-16,5 0-3 16,3-3 0-16,4 3-1 15,11-1 0-15,2 1-4 16,7-1-2-16,13 1 0 0,-5-1-2 16,6 3 0-16,9-3-1 15,8-1-1-15,-2 1 0 16,9 1-1-16,-1-3 2 0,-3-3-3 15,8 4 1-15,6-3-2 16,-1-2 1-16,0 0 0 16,9 2-1-16,2-4 0 15,7 1 1-15,11 3 0 16,-3-3-1-16,-3 5 1 0,10-2 0 16,3 1 0-16,-1 1-1 15,-2 4 1-15,-4-2-1 16,2 3 1-16,4 0 0 15,4 0 0-15,-6 0 0 0,0 3 1 16,7-2-1-16,0-1 2 16,0 0-1-16,-7 0 0 15,5 0 0-15,-8-1-1 16,-2-5 0-16,-10-1-2 0,-5-4-4 16,-7 5-5-16,-13-2-15 15,-5 8-34-15,-20-7-11 16</inkml:trace>
  <inkml:trace contextRef="#ctx0" brushRef="#br1" timeOffset="77499.85">7011 1434 113 0,'0'0'1'0,"-11"-2"-1"0,4 2 1 15,-3 0-1-15,-5 0 0 16,-2 0 2-16,-3 0 1 16,-6 2 1-16,-3 3 2 15,-6 0 0-15,-4 2 2 0,-5 3 3 16,-4 0 3-16,-5 2 1 15,-43-4 2-15,-13 29-2 16,-3 0 0-16,4 3-2 16,11 4-2-16,14-1-2 0,12-3-4 15,18 1-2-15,7 5-3 16,7-2 0-16,-4 0 0 16,11 6-1-16,-3-3 1 0,5 7-1 15,3-4 3-15,3 2 1 16,1 1 1-16,8-7 0 15,5 1 1-15,3 3 2 16,4-1 0-16,3-2-1 16,0 5 0-16,8-2-2 15,4-3 1-15,6 4-1 0,4-3 0 16,3 4-2-16,7-2 0 16,6-1 1-16,1-2-2 15,3 0 1-15,6 0-1 0,-2-2-1 16,6 1 1-16,1-3 0 15,-4-6 0-15,11 2 0 16,5-3 1-16,5-4 0 16,4-6 0-16,3 2 1 0,11-8-1 15,-2-2 1-15,3-4 0 16,6-1-1-16,1-4 1 16,5-1-1-16,-2-1-1 15,2-2 1-15,2 3 0 0,2-3 0 16,8-1 0-16,-4-1 0 15,1 0 1-15,1-3-2 16,-1 0 1-16,7 0-1 16,0 0 0-16,1 0 0 15,-1-3 0-15,5-1 0 16,5 1 0-16,-3-2 0 0,2 0 0 16,-4 0-1-16,-2 0 0 15,-3 0 0-15,2 2 1 0,-2-2 0 16,-6 1-1-16,1-1 2 15,-5-2-2-15,5-4 1 16,3 2 0-16,-2-7 0 16,-1 2 0-16,3-4 0 0,-1-1-1 15,-2-5 1-15,-4 3-1 16,-3-6 0-16,-3 2 1 16,-8-7-1-16,-4 2 0 15,-5-5 1-15,-8 1-2 16,-3-1 3-16,-2-7-1 0,-8 2 0 15,-1-4 0-15,-4-1-1 16,-4-2 1-16,-10-8 0 16,-3 0 0-16,-5-1-2 15,-9-1 0-15,-6-1 1 0,-7 2 1 16,-13-4-2-16,-2 1 1 16,-5 2-1-16,-7 2 1 15,-14 1 0-15,0 0 1 0,-6-3-1 16,-8 0-1-16,-5 4 2 15,-7 3 0-15,-7 2 1 16,-8 1-1-16,-6 2-1 16,34 25-1-16,-7-5 0 15,-5 8-1-15,-4-6 0 0,-5 1 1 16,-7 0-1-16,-4 0 0 16,-9-3 0-16,-3 3 3 15,-6-3-1-15,-3 3 0 16,-12-3 0-16,2 0 1 0,-12 0-1 15,-3 3 1-15,-12-5-1 16,0 4 1-16,-8-2-1 16,0 6 1-16,-7-1 0 0,-2 0-1 15,-3 5 0-15,-3 2-1 16,-2 5 1-16,-2-3-1 16,-1 4 1-16,-5 4-1 15,1 3 0-15,-1 3 0 16,1 7 0-16,-1 2 0 15,3 5-6-15,-2 6-11 0,59 4-54 16,-206 45-3-16</inkml:trace>
  <inkml:trace contextRef="#ctx0" brushRef="#br0" timeOffset="90732.85">15180 1638 56 0,'0'0'2'16,"0"0"2"-16,0 0 3 0,0 0 4 15,0-17 6-15,0 17 2 16,0 0 3-16,0 0-1 16,0 0-1-16,0 0-2 15,0-8-1-15,0 8-3 16,0 0-4-16,0 0 3 15,0 0-5-15,0 4 1 0,0-4 3 16,0 0-4-16,0 0 3 16,0 0-1-16,0 0-1 15,0 0 0-15,0 15-1 16,0-15 3-16,0 0-3 16,12 3 3-16,-12-3-5 0,11 4 1 15,6-4 0 1,-17 0-5-16,18 0-1 0,-6 0 0 15,5 0-1-15,0 0-1 16,6-1 5-16,2 1-5 16,5-3 0-16,7 3 2 15,2-3 0-15,7 1-1 0,6-1 1 16,4 1 0-16,6-2-3 16,9 3 3-16,0-2-1 15,12-1 1-15,2-1 0 16,9-1-1-16,5 2 0 0,-2-2 1 15,7 4-1-15,3-5 0 16,2-1 0-16,0 3 0 16,-2-2 0-16,3-1 0 15,-6 4 1-15,-2-3-1 0,-5-1 0 16,-6 3 0-16,-6-3 0 16,-5 4 1-16,-11-2 0 15,-7 1 0-15,-7 3 0 16,-10-1-2-16,-5-2-4 0,-10 5-12 15,-11 0-38-15,-4 0-22 16</inkml:trace>
  <inkml:trace contextRef="#ctx0" brushRef="#br0" timeOffset="91765.73">15100 1712 104 0,'0'0'6'0,"0"0"4"0,0 0 3 16,0 0 2-16,0 0 2 15,0 0 4-15,16 0 0 16,-4 0 2-16,10 2-4 0,-1-2-3 16,2 2-3-16,7-2-2 15,6 0-1-15,1 0-3 16,3 0 0-16,7-2-2 16,5 0 1-16,5-1-3 0,3 1 0 15,7-1 0-15,8 1 0 16,1-4-1-16,7 4 0 15,1 2-1-15,0-2 1 16,8-1-1-16,2 1 0 0,2-1 0 16,-2 1-1-16,-2 2 1 15,3-3 0-15,-4 3-1 16,-4-2 0-16,0-1 0 16,0 3 0-16,-5-3 0 0,-5 3 0 15,0-2 0-15,-3 0 0 16,-4-1 0-16,-2 2 0 15,-9-5 0-15,-7 4 1 16,0-1 1-16,-10 0 0 16,-5-1 1-16,-7 1 1 0,-5 3 1 15,-7-3-1-15,-6 3 1 16,-12 0-2-16,11-1 1 16,-11 1 1-16,0 0-2 15,0 0 0-15,0 0-1 0,0 0 1 16,0 0-1-16,0 0-1 15,0 0-3-15,0 0 1 16,0 0-5-16,-11 0-9 16,11 0-16-16,-10 4-41 15,-2-4-5-15</inkml:trace>
  <inkml:trace contextRef="#ctx0" brushRef="#br2" timeOffset="97685.49">17817 1526 296 0,'0'0'7'15,"0"0"3"-15,0 0 4 16,0 0 1-16,0 0 3 0,0-10 2 16,0 10 1-16,0 0-1 15,-2-8-6-15,2 8-4 16,0 0-3-16,-11-5-2 15,11 5-2-15,-10 3-2 0,10-3-1 16,-12 7 0-16,4 3 3 16,-2 8-1-16,3 2 0 15,2 5 0-15,5-3 1 16,0-3 0-16,10-4 1 0,4-8 0 16,4-4-2-16,-8-3-1 15,1 0 0-15,1-6 1 16,-3 2 0-16,2-3 1 15,-4-3-1-15,0-2 0 0,-2-1-1 16,0-1 3-16,-5 1-1 16,0-5-1-16,0 4 0 15,-5 1-2-15,0 1 0 16,-4-1 0-16,-2 4 0 16,-1 1-2-16,0 5 2 0,-4 2-2 15,2 1 1-15,1 4 0 16,13-4 3-16,-22 27 0 15,9 1 0-15,13 1-2 16,5-4 0-16,15-3 0 0,-8-14 0 16,6-1 0-16,-1-4 0 15,1-3 0-15,0 0 0 16,-1-3 0-16,-2-4 0 16,-3-3 0-16,0-3 0 15,-1 1 0-15,-4-3 0 16,-5 1 0-16,1-2 0 0,-3 4 0 15,-3 2 0-15,-2 0 0 16,-4 3 0-16,-4 2 0 16,-2 2 0-16,0 3 0 0,1 0 0 15,-2 8 0-15,7-1 0 16,9-7 0-16,-10 13 0 16,4-1 0-16,6-2 0 15,0 3 0-15,4-1 0 16,3-2 0-16,2-7 0 0,4 1 0 15,-1-4 0-15,-2-2 0 16,3-9 0-16,-6 4 0 16,-2-5 0-16,-3 2 0 15,-2 0 0-15,0 10 0 0,-14-12 0 16,1 9-8-16,1 1-47 16,12 2-31-16,-35 10-2 15</inkml:trace>
  <inkml:trace contextRef="#ctx0" brushRef="#br2" timeOffset="105133.39">2379 8405 357 0,'0'0'1'0,"-8"0"-1"0,8 0 0 16,-14-10 1-16,3 5 0 15,2 0-1-15,-1-2 1 16,-3 3 0-16,4-2 0 15,-1 1-1-15,-3-1 0 0,-4-1 0 16,-1 3 2-16,-7 1-1 16,-5-2 2-16,-2 3 0 15,-7-2 1-15,-3 3 1 16,-6 1 1-16,1 0 0 0,0 0 0 16,-3 1-1-16,1 3-1 15,-2 3-1-15,7-1-1 16,-1 2 0-16,3 1 0 0,-3 0-1 15,5 1 0-15,3 2 0 16,0 1 0-16,0-1 0 16,4-2 0-16,4 8-1 15,-1-4-1-15,5 6 0 16,3-3 0-16,1 6 0 0,4 0-1 16,2 2 1-16,3 2-1 15,0 2 1-15,4 0 1 16,-2 4 0-16,1 2 0 15,-2 2 0-15,1 2 1 0,1 3-1 16,0 3 1-16,2 5 0 16,0-1 0-16,5 6-1 15,-3-3 1-15,0 3-1 16,5 3 1-16,-3 0-1 0,0 1 0 16,1-2 0-16,-3 2 1 15,0 1 0-15,-2-3-1 16,2-1 1-16,-3 2-1 15,3-4 1-15,0-1-1 0,-2-5 1 16,2 0-1-16,0-4 0 16,2 1 0-16,-4-5 1 15,5 0-1-15,-3-4 0 0,-1-3 0 16,4-1 1-16,0-5-1 16,2-2 1-16,0-5-1 15,0-5 0-15,0 0 1 16,2-4 0-16,3 0 0 15,-5-11-1-15,8 14 1 0,-8-14 0 16,9 15-1 0,-9-15 1-16,18 10 0 0,-6-2 0 15,1-5 0-15,4 1 1 16,3-1-2-16,3 0 1 0,1-1 0 16,6 0 0-16,8-2-1 15,1 2 1-15,3-2 0 16,3 0-1-16,4 0 1 15,1 0-1-15,3 0 1 0,4 0-1 16,-3-2 0-16,3 2 0 16,5 0 0-16,5 0 1 15,1 0-2-15,3 0 2 16,4 0-1-16,3 2 0 0,3-2 0 16,1 3 0-16,5 0 1 15,3 0-1-15,0-3 0 16,4 1 0-16,-1 2 0 15,7 0 1-15,0-2-1 0,5 5 1 16,3-6-1-16,5 0 1 16,1 0 0-16,10 0 0 15,5 0 0-15,8-3-1 0,2-1 1 16,2-3 0-16,4 1 0 16,4-1-1-16,0 2 1 15,0-2 0-15,5-1-1 16,3 1 0-16,-4-3 0 15,12-1 0-15,-4 3-1 0,6-3 0 16,-3-2-1-16,2 1-1 16,3 2 1-16,-3-5 0 15,6 6-1-15,-6-2 1 0,1-1 0 16,-3 2-2-16,4 2 0 16,-5 4-2-16,-5 2-1 15,-1-1-2-15,-5 3-2 16,-3-3-1-16,0 3-2 15,-6-2 1-15,-3 0 3 0,-1-1 1 16,3-2 1-16,-8 0 2 16,3-3 3-16,-6 4 2 15,-4-4 1-15,4 3 0 0,4-3 0 16,-13 4 0-16,-3-3 1 16,2-1-1-16,1 2 0 15,-3-1 0-15,-2 0 0 16,-5-2 1-16,-8 1-1 15,9 3 0-15,-5-3 0 0,-3 1 0 16,-6 2 1-16,1-3-1 16,-4 3 0-16,5 1 0 15,-2 1 1-15,-5-1-1 0,-2 1 0 16,-5 0 0-16,-3 1 1 16,-4-4-1-16,-11 5 2 15,-4-5-1-15,-10 2 2 16,-1-2-1-16,-5 2 1 15,-6-1 0-15,-2-2 0 0,-3 1-1 16,-2 1 0-16,-4 0 0 16,-2 1-2-16,-7-1 1 15,-2 2 0-15,-3-2-1 16,-6 2 1-16,0-2 0 0,-1 3 0 16,-11 2-1-16,14-5 0 15,-14 5 0-15,13-2 0 16,-13 2-1-16,17-5 1 0,-7 3 0 15,3-2 0-15,-4 0 1 16,0-1 2-16,3 0 0 16,-5-2 1-16,-7 7 0 15,18-18 0-15,-11 6 0 0,0-7-1 16,0-2 2-16,1-4-2 16,0-4 0-16,-1-3 0 15,0-8 0-15,1 0 0 16,0-7 1-16,-1 0-1 15,2-8 0-15,0 1-1 0,0-8 0 16,3-3 0-16,1-4 0 16,-6-6-1-16,5-1 0 15,-3 2 2-15,-5-5 1 16,1 0 0-16,-5 6 0 0,3 4 1 16,-3 7 1-16,0 5-1 15,-3 10-1-15,-2 7-1 16,3 11-1-16,2 1-2 15,0 6 1-15,-5 7-1 0,3 1-1 16,-2 6 1-16,4 8-1 16,-9-11 0-16,9 11-1 15,-15-8 1-15,15 8 0 0,-17 0 0 16,7 2 0-16,-1 0 0 16,2 3 1-16,-3 0 0 15,-4 3 0-15,7-3 0 16,-9 2 1-16,-1-4-1 15,-9-1 0-15,-2 0 0 0,-7-2 1 16,-8 0-2-16,-8-4 1 16,-9-2 0-16,-9-3 0 15,-6 3 0-15,-8-1-1 16,-7-2 0-16,-2-1 1 16,-11 0 0-16,-4 0-1 0,-5 2 1 15,-6-4-1-15,-6 2 1 16,-13 1-1-16,-3-5 1 0,-13 3 0 15,0-5 0-15,-9 4-1 16,2 0 1-16,-7-1-1 16,-3 1 0-16,-1 2 1 15,1 2-1-15,1 1 1 0,-3 1-2 16,2 5 0-16,-9 1 0 16,3 0-2-16,1 0 0 15,-7 0 0-15,5 1 0 16,-5 5 0-16,4-2 1 15,-1-1 1-15,6 2 0 0,8-2 2 16,-2 1 0-16,8-1-1 16,3 2 2-16,2 3-1 15,2-3 0-15,6 2 0 16,-4-2 0-16,5 3 0 0,-2-3 0 16,0 4 0-16,-1-2 0 15,7 4 0-15,-1-4 0 16,7 3 0-16,3-2 0 0,2 1 1 15,6-1-1-15,4 2 0 16,5-4 1-16,8 5 0 16,-6-5-1-16,3 1 0 15,-5-3 1-15,6 2-1 16,-4-2 0-16,-2 1 1 0,-4-2-1 16,-1-1 1-16,2 3 0 15,0 0 0-15,3-2-1 16,0 4 1-16,2-2 0 15,9 3 0-15,3-1 0 0,6-1-1 16,5 0-9-16,9 6-63 16,-4 6-4-16</inkml:trace>
  <inkml:trace contextRef="#ctx0" brushRef="#br2" timeOffset="115050.76">22676 5917 195 0,'0'0'6'0,"-12"-1"2"0,3-5 4 16,-9-1 1-16,3 0 2 15,-7-1 1-15,-3-2 0 16,-8-2 1-16,1-1-7 16,0 6-1-16,-10 2-3 0,-1 3-2 15,-8 2-1-15,-7 2-2 16,-4 5 1-16,-10 4-1 16,0 6 2-16,-11 3 0 15,0 1 1-15,-7 9 1 0,-3 1 1 16,0 5 1-16,-1 2 1 15,-4 7-1-15,-1-1 1 16,-1 7-2-16,1 4 1 16,0 5-2-16,4 2 0 0,0 5-1 15,3 10 0-15,3 4-1 16,5 6-1-16,4 2 0 16,6 8-1-16,4 2 1 15,5 7-1-15,9 3 0 0,4 2 1 16,6 1 0-16,14-3 1 15,8 6 1-15,9-10 1 16,10 7-1-16,7-5 1 16,18-2 0-16,10 6-1 15,12-5 0-15,11-2-1 0,6 0 0 16,10-5-1-16,11-5 0 16,11-7-1-16,12-8 1 15,6-13 1-15,10-8 0 0,10-13-1 16,13-13 0-16,5-15 0 15,10-14-1-15,-1-8 1 16,8-20-1-16,0-10-1 16,2-9 0-16,-4-13 0 0,-6-8 0 15,-4-4 0-15,-5-11 1 16,-14-6 0-16,-4-9 0 16,-14-9 0-16,-5-5 1 15,-18-10 1-15,-8-7 0 0,-14-13 1 16,-15-7-4-16,-13-5 0 15,-15-2 0-15,-15 2 0 16,-14 0 0-16,-19 5 0 16,-16 7 0-16,-12 17 0 15,-13 8 0-15,-13 12 0 0,-6 15 0 16,-11 11 0-16,0 14 0 16,-4 11 0-16,6 8 0 15,0 11 0-15,0 5 0 0,15 10 0 16,4 4 0-16,8 6 0 15,9 4 0-15,9 1 0 16,7 2 0-16,8 2 0 16,10 3 0-16,3 2 0 0,3 4 0 15,7-2 0-15,-2 1 0 16,7 8 0-16,-8-4-70 16,8-2-21-16</inkml:trace>
  <inkml:trace contextRef="#ctx0" brushRef="#br2" timeOffset="116066.77">16816 7300 329 0,'0'0'5'0,"0"-17"2"0,4 1 3 15,-4-1 1-15,0-5 1 0,-4-3 0 16,1-1 0-16,-5-4-1 15,-5 5-4-15,-3 0-3 16,-7 6-2-16,-9 1-2 16,-6 8 0-16,-4 0-1 0,-10 8 1 15,-7 2-1-15,-6 7 1 16,-10 8 0-16,-4 4 1 16,-3 9-1-16,-5-1 3 15,-1 11 0-15,-6 3 1 0,2 6 1 16,0 6 1-16,4 1 0 15,1 13 0-15,4 2 0 16,7 10-1-16,5 6 0 16,12 4-1-16,10 8-2 15,6 4 1-15,6 6-1 0,14 4 0 16,6 0 0-16,10 1-1 16,7 5 0-16,10-1 0 15,6-5 0-15,7-1-1 0,14-6 0 16,6-6 2-16,8-6 0 15,13-10 0-15,7-10 0 16,12-10 0-16,11-13 1 16,12-7 0-16,11-12 0 0,10-10 0 15,9-13-3-15,9-7 0 16,4-10 0-16,2-12 0 16,6-10 0-16,-5-12 0 15,-3-6 0-15,-6-7 0 16,-9-10 0-16,-4-9 0 0,-18-2 0 15,-13-8 0-15,-15-3 0 16,-14-8 0-16,-20-5 0 16,-18-9 0-16,-17-3 0 15,-12-8 0-15,-13 1 0 0,-15-3 0 16,-7-2 0-16,-8 10 0 16,-7 4 0-16,-4 10 0 15,-2 13 0-15,-9 10 0 0,-4 9 0 16,-1 12 0-16,-5 8 0 15,1 10 0-15,-2 8 0 16,1 7 0-16,3 10 0 16,4 5 0-16,3 10 0 0,7 0 0 15,5 12 0-15,11 4 0 16,2 8 0-16,5 1 0 16,9 0-73-16,10 2-18 15</inkml:trace>
  <inkml:trace contextRef="#ctx0" brushRef="#br2" timeOffset="116934.42">17392 2635 442 0,'-13'-8'0'0,"-14"2"-1"15,-8-7 1-15,-12 1-1 16,-11-1 1-16,-8 4-1 15,-12 4 1-15,-8 2 1 0,1 8 0 16,3 15 1-16,6 10 0 16,-4 9 0-16,0 18-1 15,1 8 0-15,-1 11-1 0,3 16 1 16,-3 15-1-16,4 7-1 16,1 11 0-16,5 5-1 15,6 4 2-15,7-1-1 16,7 3 0-16,10-4 0 0,10-4 0 15,13-1 2-15,9-8 0 16,8-3 2-16,11-7 0 16,10-5 1-16,13-7 1 15,8-10 0-15,12-6 1 16,9-9-1-16,8-7-1 0,14-11 0 16,7-9-1-16,12-11 0 15,13-9-1-15,10-10 0 16,6-10-1-16,7-5 0 15,12-12 1-15,2-11-1 0,0-7-1 16,0-7 1-16,-7-7 0 16,-7-6 0-16,-2-9 0 15,-14-10-1-15,-10-9 2 0,-12-5 0 16,-12-15 1-16,-11-8-1 16,-10-15-2-16,-15-10 0 15,-14-13 0-15,-6-6 0 16,-20-7 0-16,-7-2 0 0,-12 4 0 15,-17 1 0-15,-13 10 0 16,-22 12 0-16,-17 16 0 16,-21 10 0-16,-22 19 0 15,-19 20 0-15,-26 23 0 16,-19 25 0-16,-20 20 0 0,-18 27-44 16,-4 26-42-16,-2 23-3 15</inkml:trace>
  <inkml:trace contextRef="#ctx0" brushRef="#br2" timeOffset="119082.89">15359 10193 354 0,'0'0'1'0,"0"0"-1"16,-9 0 0-16,9 0-1 16,-18 0 1-16,18 0 0 0,-16 15 0 15,7 3 0-15,-1 13 1 16,5 15 0-16,1 10 0 15,-2 19 2-15,-1 12-1 16,4 11 1-16,-4 16 1 0,0 10 0 16,-1 3 1-16,-2 4 1 15,-2 7 1-15,1 4 0 16,-3 2 1-16,-2 2 1 16,2 8-1-16,-4 4 0 0,-3 6 1 15,0 9-1-15,-1 1-1 16,-3 9-1-16,1 4-1 15,1 7 1-15,3 2-1 0,3 2-1 16,1 0 0-16,4 6 0 16,4-7-1-16,3 4 0 15,5-3 0-15,0 0 0 16,5-2-2-16,3-2 1 0,0-5-1 16,4 3 0-16,1-7 0 15,1 2-1-15,2-5 0 16,-4-1-2-16,-3-7 1 15,2-4 1-15,-2-6 0 16,-6-86-2-16,2 8 0 0,-3-2 0 16,0 3 1-16,-2 0 3 15,4 2-4-15,-4-8-2 16,0 5-1-16,0-13-2 16,2 4-5-16,-2-10-8 15,5-9-39-15,0-14-24 16,0-11-2-16</inkml:trace>
  <inkml:trace contextRef="#ctx0" brushRef="#br2" timeOffset="121566.96">15021 10303 263 0,'0'0'4'0,"-2"-18"2"16,2 4 3-16,0-4 1 15,0-4 2-15,5-5 0 0,0-3 2 16,8 0-2-16,1 0-3 16,6 0-1-16,8 3-4 15,2 0 1-15,7-3-4 16,4 1 0-16,7 4 0 15,4-5 0-15,7 1 1 0,6-4-1 16,3-2 2-16,6 3 0 16,2 0 2-16,4 5 1 15,0-2 0-15,4 4 1 16,1 5 0-16,-1 3 0 0,4 4-1 16,-2 2-1-16,3 5-1 15,3-2 0-15,3 3-2 16,5 3-1-16,-1-3 1 0,5 0-1 15,6 2 0-15,-2 0-1 16,2 1 1-16,5-5-1 16,-2 4 1-16,2-1-1 15,2 1 1-15,0-3-1 0,-3 5 0 16,5-5 1-16,-2 5-1 16,0-5 1-16,-2 4-1 15,0-3 1-15,4 1 0 16,-1 3 0-16,1-2 0 0,-4 0 0 15,-4 3 1-15,6-1-1 16,-2 1 0-16,-2 0 0 16,4 0 0-16,0 0 0 15,-2 0 0-15,4 0-1 16,-3 0 1-16,6 0-1 0,-3 0 1 16,-2 0-1-16,3 1 0 15,-6 2 1-15,1 0-1 16,-2-2 0-16,-3 3 0 15,1-2 1-15,2 1-1 0,-5-1 0 16,2-2 1-16,-3 0-1 16,-1 0 0-16,1-2 1 15,-3-3-1-15,1 0 0 0,-1 2 0 16,-4-1 0-16,0-4 0 16,1 3 0-16,-2 0 0 15,-1 0 1-15,-4-2-1 16,3 1 0-16,-3-1 1 15,-2 0-1-15,-2-4 1 0,2 4-1 16,-3 0 1-16,-7 0 0 16,0-3 0-16,-2 5 0 15,-8-3 0-15,-1 3 0 16,0-2 0-16,-12 2 0 0,3 0 0 16,-5 0 0-16,0 0 0 15,-2-2 0-15,0-1 0 16,0-2 0-16,-4 3-1 0,-1 0 1 15,0-3-1-15,0 4 1 16,-5-1-1-16,-6 2 0 16,-4 3 1-16,0-3-1 15,-8 2 0-15,-2 3 0 0,0 0 0 16,-8-3 0-16,3 3 0 16,-1 0 0-16,2 3 0 15,-1 2 1-15,2 0-1 16,-2 3 0-16,5-1 0 0,-3 6 0 15,-2 1-1-15,2 1 1 16,-1 5 0-16,-2 0 0 16,-4 5 0-16,0 2 1 15,0 3-1-15,-3 2 0 0,1 3 0 16,-3 2 0-16,-3 3 0 16,0 4 0-16,4 0 0 15,-6 6-1-15,2-3 1 16,-2 5 0-16,2 3-1 15,3 2 1-15,-2 2 0 0,1 3-1 16,4 0 1-16,-3 2 0 16,-1 3 0-16,2 1 0 15,-1 1 0-15,-1 2 0 0,4 1 1 16,-3 2-1-16,5 3 0 16,0-1-1-16,0 4 2 15,2 2 0-15,1-3 1 16,-1 5-1-16,1 1 1 0,4-1 0 15,-7 2-1-15,5 3 0 16,-3 1-1-16,3-1 0 16,0 3 0-16,-3 0 0 15,1 2-1-15,-1-3 0 16,0 3 1-16,-2 3 0 0,3 2 0 16,-6 3 0-16,1-3-1 15,-1 2 1-15,0 1-1 16,-4-1 1-16,2 1-1 0,-3-1 0 15,3 1 1-15,-5 0 0 16,0-3 0-16,0-2 0 16,-5-1 0-16,0 2 1 15,0-3 0-15,0 2 0 0,0-3 0 16,0 0-1-16,0 3 1 16,0-3-1-16,0 0 1 15,0-3-1-15,0 6 0 16,0-5 0-16,0-1 0 0,0 4 0 15,0-4-1-15,0 4 1 16,-3-1 0-16,-1 0 0 16,-1-3 0-16,2 4 0 15,-2-1 0-15,2-2 0 16,1 4-1-16,2-4 0 0,-3 4 1 16,3-1 0-16,0-1 0 15,0-4-1-15,0 3 1 16,0-5-1-16,0-1 1 15,-4 1-1-15,-1-7 0 0,0 3 0 16,-3-5 1-16,-2-2 0 16,-4-2 0-16,1-2 0 15,1 0 0-15,-1-6 1 0,5-34-1 16,-2 3-1 0,4-1-1-16,-5 2 1 0,1 0-1 15,1 0 1-15,-7 0 0 16,4 1-1-16,-3-4 3 15,1 4 0-15,-4-4-1 0,1 3 0 16,-3-2 1-16,-1 0 0 16,-3-1-1-16,-1 1 0 15,0 1 0-15,-2-7 0 16,27-29-1-16,-32 27 0 16,-1-3 0-16,1 1 0 0,-3 0 0 15,-5-8 0-15,-46 24 0 16,41-27 1-16,-7 1 0 15,-3 0 0-15,-5-6 1 16,-4 4-1-16,-10-3 0 16,-1-5 1-16,-10 5 0 15,-5-6-1-15,-9 1 1 0,-10 1-1 16,-3-2 0-16,-12 2 1 16,-7-2-1-16,-7-1 1 15,-8-1-1-15,-8 4 0 16,-5-4 1-16,-5 0-1 15,-5 2 1-15,-7 0-1 16,-6-2 1-16,-1 3-1 0,-4-2 0 16,-1 1-1-16,-7-1 0 15,-1 1 1-15,0 2-2 16,-3-1 2-16,3-3-2 16,-3 6 1-16,0-6 0 15,2 3 1-15,-1 0 0 16,2 0-1-16,-1-2 1 15,6 2-1-15,0-3 1 16,7-2 0-16,-2 2 0 0,4 1-1 16,6 0 1-16,5-3 0 15,-1 0 0-15,8 2-2 16,-1 1-4-16,4 2-7 16,0-5-65-16,0 7-1 15</inkml:trace>
  <inkml:trace contextRef="#ctx0" brushRef="#br2" timeOffset="141949.84">20185 10810 317 0,'0'0'2'0,"0"0"1"16,-11-4 0-16,-1 1 0 15,-3 0 0-15,-4 2 1 16,-4-5 0-16,-7 2-1 16,0-4 0-16,-4 3-2 0,-3 3-1 15,-4 2 1-15,-8-3-1 16,-1 3 0-16,-5 0-1 16,-9 0 1-16,-3 3-1 0,-3-1 2 15,-7 0-1-15,3 3 1 16,-4 1 1-16,-1-2 2 15,-1 2 0-15,6-2 2 16,3 0 0-16,0 4 0 0,9 1 0 16,2-2 0-16,11-1-2 15,4 2-1-15,6 0-2 16,6-1 0-16,3 3-1 16,8-4-1-16,-1 8 0 0,4-3 0 15,1 2 0-15,4-1 0 16,1 1 0-16,3 2-1 15,3 5 1-15,2 2 1 16,3 0 0-16,-2 8 1 16,2 0 1-16,2 10 0 0,0 1 1 15,0 7 2-15,0 1-2 16,0 1 1-16,-5 8 0 16,5 0-2-16,-2 7 1 0,-1 1-1 15,1 3 0-15,-3 4 0 16,3-1 0-16,-3 4-1 15,-1 3 1-15,1-1-1 16,-2 0 1-16,0 0-1 0,0 1 0 16,-2 2 1-16,2 4-2 15,0-1 1-15,2 0 0 16,-3-2 1-16,3 2-2 16,0 3 0-16,0-3 1 0,1 0 0 15,-1 3-1-15,-1-3 0 16,1 2 1-16,0 1-1 15,1 1 1-15,-1-2 0 16,0 3-1-16,3-2 2 16,2 2-1-16,0 0 0 0,0 1 0 15,0 4-1-15,0 1 1 16,0 3-1-16,0 3 1 16,0 0-1-16,0 4 0 0,0 1 0 15,0 1 1-15,0 0-1 16,0-3 0-16,-4 3 1 15,4 1-1-15,0-2 0 16,-2 1 1-16,-3-5-1 0,3 0 0 16,-3 1 1-16,0-6-1 15,0 5 0-15,-1-6 0 16,-1-2-1-16,0 0 0 0,0-2 1 16,0 0-2-16,1-1 0 15,1-4 1-15,-2-3 0 16,-1 0 1-16,-2-1 0 15,3-7 0-15,-3 1 1 16,0-5 1-16,2-40-2 0,3 8 0 16,-3-3 0-16,2 2 1 15,-2-1-1-15,1 4-1 16,-1-3 1-16,1 1-1 16,-1 0 2-16,0-1 0 0,-1 1-1 15,4 0 1-15,-3-3-1 16,1 2 0-16,-3-3 1 15,3 0-1-15,1-1-1 16,6-35 0-16,-5 27-1 16,3 2 0-16,0-4 0 0,-1-5 0 15,3-20 0-15,0 25 0 16,0 3 2-16,0-28-2 16,0 0 2-16,0 0 2 15,3 9-2-15,29 26 2 16,-14-35-1-16,-2 0 1 15,7 0-1-15,1 0 1 0,7-5-1 16,4 3 1-16,2-3-1 16,8 0-2-16,2-5 0 15,10 5 1-15,3-3-1 16,4 4 1-16,8-4-1 16,3 0 1-16,10-1-1 0,3-2 1 15,4 2-1-15,8-1 1 16,4 5-1-16,4-5-1 15,5 5 1-15,2-2 0 16,4-1 0-16,3 0 1 0,2 1-2 16,5 0 2-16,-2 2-1 15,7-1 2-15,-2 2-1 16,2 1 0-16,3 2 0 16,-3-2 0-16,0 0 0 0,3 0-1 15,-3 1 1-15,-3 0-1 16,-1-2 0-16,-3 3 0 15,-3-2 1-15,-4 1-1 0,-5 0 1 16,-2-1-1-16,-4 0 1 16,-7 1-1-16,-5-3 2 15,-8 0-1-15,-4 2 0 16,-8-1 0-16,-6-2 0 0,-5 1 1 16,-6-2 0-16,-11 2 0 15,-4-2 0-15,-3 0 0 16,-5-3 0-16,-7 0 1 15,-5-2-2-15,-3-1 0 0,-5-5 0 16,-1 1 0-16,-7 0 0 16,-2-5-2-16,-4-16 4 15,-1-16-2-15,-2-3 0 16,-9-5 1-16,-1-2 0 16,-4-1-1-16,1-1 1 0,-3 1 0 15,2 0-2-15,-2-1 3 16,2-6 0-16,-2-3 0 15,2-4 0-15,0-5 0 16,1-3 1-16,1-2 1 0,1-5-1 16,4 0-2-16,-1-3 1 15,4-2 0-15,-1 0 1 16,1-3 0-16,0-5-2 16,-1 4 1-16,0-4-1 0,3-2 1 15,-3-1-1-15,2-2 0 16,3-2-1-16,0-3 0 15,0 0 0-15,3-1-1 16,2-1 1-16,-3-1 0 0,0 0 0 16,-2 1-1-16,0 2 0 15,0 1 1-15,0 2-2 16,-2 2 1-16,-5 1 1 0,2-3-1 16,-3 5 1-16,1-5 0 15,-3 2 0-15,5 1 0 16,-3 3 1-16,3-3 0 15,0 3 0-15,1 4-1 16,1 2 1-16,1 3 0 0,2 3 0 16,-3 4-1-16,1 4 1 15,0 2 0-15,-4 7 0 16,-4 5-1-16,0 2 0 16,0 3 1-16,-1 4 0 0,3 1 0 15,-5 2-1-15,5 8 1 16,-1-1-1-16,4 0 0 15,-1 9 0-15,1 2 0 16,1 2-1-16,-1 9 0 0,2 0 1 16,-1 6-1-16,-1 5 1 15,-1-1 0-15,3 8 0 16,-1 1 0-16,-1 2 0 0,2 1 0 16,3 11 0-16,-7-12 0 15,7 12 0-15,-8-13 0 16,8 13-1-16,-5-12 1 15,5 12-1-15,-9-10 0 16,9 10 0-16,-12-14 0 0,1 8-1 16,0-1 1-16,-3 0 0 15,-5-1 0-15,-2 1 0 16,-6-1 0-16,-5-2-1 16,0 6 1-16,-6-4 0 0,-3 3 0 15,-7 0 1-15,-2-2-1 16,-2 2 0-16,-3-1 1 15,-7 2-1-15,0-1 1 16,-2 0 0-16,-8-2-1 0,2 1 0 16,-7-1 0-16,-5 2 0 15,-5 0 0-15,-5-3 0 16,-5 4 1-16,-5 0-1 0,-3-2 1 16,-3 1-1-16,-2-1 1 15,-1 2 0-15,-1 0 0 16,-1-5 0-16,2 5 0 15,0-1 0-15,4 0 0 0,-1 3 0 16,7-1 0-16,-1-2 0 16,4 2 0-16,3 3-1 15,4-2 1-15,5 2 0 16,1 0-3-16,5 0-3 16,9 7-11-16,4 11-59 0,7-4-3 15</inkml:trace>
  <inkml:trace contextRef="#ctx0" brushRef="#br2" timeOffset="145383.26">19094 16454 43 0,'0'0'2'16,"0"0"2"-16,0 0-2 15,0 0 1-15,0 0-1 0,0 0-3 16,0 0-12-16,0 0-15 16</inkml:trace>
  <inkml:trace contextRef="#ctx0" brushRef="#br2" timeOffset="149766.42">16606 13884 352 0,'0'0'5'0,"0"0"3"16,0 0 1-16,0 0 2 15,0 0-1-15,0 0 2 16,0 0 2-16,0 0 1 16,13-1-4-16,-1-8-3 15,8 5-1-15,8-8-1 0,9-1-1 16,5-5 0-16,13-4-3 15,2 3 0-15,10-9-1 16,5 1 0-16,3-5 0 16,1 5 0-16,2-5-1 0,1 1 0 15,-4-1 0-15,-1 5 0 16,-4-1 1-16,-8 4-1 16,-5 4 1-16,-12 3 0 0,-8 4 1 15,-12 4 1-15,-8 4 0 16,-4 3-1-16,-13 2-2 15,0 0-2-15,0 0-5 16,-16 0-10-16,2 2-65 0,-9 5-4 16</inkml:trace>
  <inkml:trace contextRef="#ctx0" brushRef="#br2" timeOffset="150216.73">16778 13909 376 0,'0'0'5'0,"0"0"4"0,0 0-1 16,0 0 2-16,0 0 0 15,10-5 2-15,-3-2-1 16,8 0 2-16,3-6-5 16,6 4-2-16,11-7-1 15,10-1-1-15,2-4 0 0,8-3-1 16,2 0 0-16,7-1-1 16,6-2 1-16,-1 2-1 15,1 0 0-15,0-2 0 16,-3 6 0-16,-3 0 0 0,-2-2-1 15,-9 9 0-15,-8-5 1 16,-6 5-2-16,-6 3 1 16,-13 2 0-16,-3 5 0 15,-4-1 1-15,-13 5-2 0,9-3 0 16,-9 3 0-16,0 0 0 16,0 0 0-16,0 0 0 15,0 0-7-15,-7-4-10 0,-1-19-55 16,-2 23-15-16</inkml:trace>
  <inkml:trace contextRef="#ctx0" brushRef="#br2" timeOffset="150683.5">17404 13216 340 0,'0'0'2'0,"0"0"1"0,0 0 2 15,0 0 0-15,0 0 3 16,0 0 4-16,13 0 1 0,-1 2 1 15,6-2-1-15,6 0 0 16,6 0-1-16,10 0 0 16,7 0-2-16,5 0-4 15,3 0 0-15,2 0-2 16,-5 0-1-16,-2 3-1 0,-8-1 0 16,-8 1-1-16,-4-1-1 15,-9 3 1-15,-7 5-1 16,-6 0 2-16,-5 2-1 0,-6 8 1 15,-5 5 1-15,-11 5 0 16,-4 9 2-16,-9 9 0 16,0-4-2-16,-5 10-3 15,-4-2 0-15,1 4 0 16,4-10 0-16,6 6 0 0,0-12-84 16,12-11-3-16</inkml:trace>
  <inkml:trace contextRef="#ctx0" brushRef="#br0" timeOffset="162033.67">5519 12362 316 0,'0'0'6'16,"0"0"2"-16,0 0 2 16,0 0 0-16,0 0 3 15,0 0 2-15,6-3 3 0,-6 3 2 16,10-7-4-16,2-1-2 15,1-8 0-15,4 0-1 16,8-9 0-16,7-4-2 16,3-7-3-16,4-3-2 0,6-3-6 15,0-3 0-15,5 2 0 16,-8 2 0-16,3 5 0 16,-8 3 0-16,-5 5 0 15,-4 6 0-15,-6 5 0 0,-7 5 0 16,-6 4 0-16,-9 8 0 15,11-5 0-15,-11 5 0 16,0 5 0-16,0-5 0 16,-13 22 0-16,3-10-21 15,2-6-59-15,-4 18-7 0</inkml:trace>
  <inkml:trace contextRef="#ctx0" brushRef="#br0" timeOffset="162516.92">5602 12470 338 0,'0'0'5'0,"0"0"2"0,0 0 3 16,0 0 4-16,0 0 0 16,0 0 0-16,0 0 2 15,0-10 1-15,0 10-3 0,9-14-3 16,2 4-1-16,3-4-1 16,7 0-1-16,4-8 0 15,1 0 0-15,10-5-2 0,-2-3-4 16,8-5-2-16,3 3 0 15,0-5 0-15,-1 5 0 16,1-3 0-16,-3 5 0 16,-5 5 0-16,-1 3 0 15,-9 7 0-15,-5 0 0 0,-7 5 0 16,-5 5 0-16,-10 5 0 16,10-2 0-16,-10 2 0 15,0 0 0-15,0 0 0 16,-5 7 0-16,5-7 0 15,-12 10 0-15,1-2 0 0,-1 2 0 16,0-4 0-16,-6 3-44 16,0-2-45-16,2 2-1 15</inkml:trace>
  <inkml:trace contextRef="#ctx0" brushRef="#br0" timeOffset="163249.85">5606 11940 278 0,'0'0'7'0,"0"0"5"16,3-7 5-16,-3 7 5 16,2-13 1-16,-2 13 3 15,3-12 1-15,-3 12-1 16,0 0-6-16,0 0-5 0,0 0-5 16,0 7-3-16,0 8-3 15,0 5-1-15,0 5-2 16,0 8 0-16,-3 0 1 0,-2 4-1 15,1 3 0-15,-4 0-1 16,-2-3 1-16,-2 1 0 16,0-5 0-16,-4 0 0 15,0-5-1-15,0-3 1 16,2-8 0-16,-2 0-1 0,7-5 2 16,-2-2-2-16,11-10 0 15,-12 10 0-15,12-10 0 16,0 0 0-16,0 0 0 0,0 0 0 15,0 0 0-15,0 0 0 16,7 4 0-16,1-4 0 16,4 0 0-16,9-1 0 15,0-2 0-15,7-1 0 0,4-2 0 16,8 1 0-16,5 0 0 16,-1-2 0-16,6-3 0 15,0 5 0-15,2-5 0 16,-2 3 0-16,-6 1 0 0,-3 2 0 15,0-1 0-15,-6 2 0 16,-5 1 0-16,0-3 0 16,-10 5 0-16,-3-2 0 15,-4 2 0-15,-1 0 0 16,-12 0 0-16,10 0 0 0,-10 0 0 16,0 0 0-16,0 0 0 15,-10 0 0-15,10 0 0 16,-17 2 0-16,17-2 0 15,-23 0-9-15,-6 0-77 0,19 0-3 16</inkml:trace>
  <inkml:trace contextRef="#ctx0" brushRef="#br0" timeOffset="164235.51">6034 11558 278 0,'0'0'5'0,"-12"-10"2"15,1 3 3-15,-3-3 0 0,-7-2 4 16,-6 0 0-16,-10-3 3 16,-10-1 2-16,-1 8-3 15,-6 2-5-15,-3 6 0 16,3 2-3-16,-4 13-2 15,4 5-1-15,-1 12-4 0,8 8 0 16,2 10-2-16,3 7 1 16,7 9-1-16,3 11 1 15,5 8-1-15,1 3 1 16,14 2 1-16,10 4 0 0,2-3 1 16,12 2 0-16,11-9 0 15,9-8 0-15,7-4 1 16,6-10 0-16,12-10-1 15,3-10 0-15,4-8 1 0,6-10-1 16,5-10 1-16,1-11-2 16,6-9 2-16,3-11-1 15,0-10 0-15,1-8 0 0,-1-8 0 16,-5-3 0-16,-4-6 0 16,-5-3 1-16,-13-2 0 15,-10-2 0-15,-6 0 1 16,-17-1 1-16,-10-4-1 0,-10-3 1 15,-10-5-1-15,-13 3 0 16,-11-3-2-16,-11 3-2 16,-8-1 0-16,-9 6 0 15,-10 3 0-15,-4 10 0 16,-9 9 0-16,-2 7 0 0,-7 10 0 16,2 14 0-16,-3 11 0 15,1 11 0-15,4 19 0 16,1 23 0-16,4 17 0 15,4 16-2-15,8 24-84 0,16 15-2 16</inkml:trace>
  <inkml:trace contextRef="#ctx0" brushRef="#br0" timeOffset="189716.78">19374 9958 140 0,'0'0'4'0,"0"0"3"15,-2-15 1-15,2 15 4 16,-10-12 3-16,10 12 0 16,-9-15 0-16,-2 12 1 0,-1 3-4 15,1 11-1-15,-1 11 1 16,0 7-1-16,2 18 0 16,0 7 1-16,0 19 1 15,4 4 0-15,4 7 0 16,2 3-2-16,2-3-1 0,7-3-2 15,-2-9-3-15,0-5-1 16,1-12-2-16,-3-8 1 16,0-10-2-16,-2-7-1 0,-1-6 1 15,-2-9-1-15,0-2 0 16,0-13-2-16,0 0-4 16,0 0-1-16,2-13-7 15,-2-6-9-15,0-9-22 0,0 1-24 16,0-8-8-16</inkml:trace>
  <inkml:trace contextRef="#ctx0" brushRef="#br0" timeOffset="191217.09">19337 9894 37 0,'0'0'4'0,"0"0"-1"0,12-2 1 16,1 2 2-16,2 0 1 16,7 0 1-16,3-4 0 15,10 4 2-15,9 0-3 0,2 0 0 16,6 0 1-16,2 4 0 16,8-4 1-16,0 2-1 15,8-2 1-15,0 0 2 0,4 0-1 16,6 0 2-16,2 0-2 15,2-2 0-15,3-2-1 16,5 3 0-16,0-2 0 16,2-2 0-16,5 0-2 15,4 3 0-15,-4-3 0 0,6 0 0 16,6 0-1-16,-4-3-1 16,7 3-1-16,-4-2 2 15,-8-1-1-15,7 1 1 16,5-3 0-16,-4 2-1 15,-2-6 0-15,2 6 1 0,2-6-1 16,0 3 2-16,5-1-3 16,-5 4 0-16,-3-1 0 15,0 5 0-15,-2 1 0 16,3 0 0-16,1 0-2 0,-6 3 1 16,-4 0-1-16,-2 0 1 15,-2 0 2-15,3 0-1 16,-1 0-1-16,-9 0 1 0,0 0 0 15,-12 0 0-15,5 0 0 16,-7 0-2-16,-1 0 0 16,-10 0 0-16,-5 0-1 15,-1 0 0-15,-7 0-1 0,-4 0 1 16,-4 0 0-16,-6 0-1 16,-6 0 1-16,-10 0 0 15,0 0 2-15,-9 0 1 16,-5 0 1-16,-8 0 1 15,0 0-1-15,0 0 1 0,0 0 0 16,0 0-1-16,0 0-2 16,0 0-1-16,0 0-1 15,0 0-2-15,0 0 0 0,0 0-1 16,7 9 0-16,-7-2 0 16,0 7 2-16,0 9-3 15,0 6 2-15,0 9 1 16,0 6 1-16,2 6 0 0,1 7 1 15,4 0-1-15,-4 1 0 16,2 4 1-16,0 1-1 16,-3-2 1-16,1-1-1 0,-1-3 0 15,0-5 1 1,-2 0-2-16,3-4 1 0,-3-9 0 16,0-5-1-16,0-4 0 15,0-7 0-15,0-6 0 16,0-3 0-16,0-3 0 0,0-11 1 15,0 9-1-15,0-9 0 16,0 0 1-16,0 0 0 16,0 0 0-16,0 0 0 15,0 0 1-15,0 0-1 0,0 0 1 16,0 0-1-16,0 0 0 16,0 0 0-16,0 0-1 15,0 0 1-15,0 0-1 16,-10 8 0-16,10-8 0 0,-12 5-1 15,-1-2 1-15,-1 1 0 16,-4-1 0-16,-7 2-1 16,-5 0 0-16,-7 3 1 15,0-4-1-15,-11 4 1 0,-1-4-1 16,-6 2 1-16,-4 1 0 16,-3-4-1-16,-8 5 1 15,-2-4 0-15,-8 2 0 16,-4 1 0-16,-8-3 0 0,0 1 0 15,-5 0 0-15,-7 0 0 16,-3 2 0-16,-2-4-1 16,-6 2 1-16,3-2-1 15,-5-3 0-15,1 0 1 0,-5 2-1 16,-1-2 0-16,0 0 1 16,-2-2-1-16,0-1 0 15,-3-2 1-15,-3 0 0 16,-2 0-1-16,-1 2 1 0,-5-1 0 15,5 1 0-15,-4 0 0 16,0 1 0-16,1-1-1 16,-1 3 1-16,5 0 0 15,3 0 0-15,-3 0 0 0,5 0 0 16,3 0 0-16,2 3 0 16,0 2 0-16,7 0-2 15,-5 0-3-15,8 5-9 0,-5 0-32 16,6 4-32-16,1 3-4 15</inkml:trace>
  <inkml:trace contextRef="#ctx0" brushRef="#br0" timeOffset="-184791.2">24200 9663 182 0,'0'0'8'0,"0"0"5"0,0 0 3 16,0 0 5-16,0 0 4 15,0 0 3-15,0 0 4 16,0 0 0-16,0 0-3 16,0 0-4-16,0-7-2 15,5-3-4-15,7-10-3 0,8-7-4 16,10-10-3-16,15-13-2 16,9-9-4-16,19-6-9 15,1 6-70-15,13-19-7 0</inkml:trace>
  <inkml:trace contextRef="#ctx0" brushRef="#br0" timeOffset="-179830.12">8064 16488 349 0,'0'0'3'0,"0"0"0"0,0 0 1 15,0 0 2-15,7-12-2 16,14 4 1-16,4-6-1 16,19-2 2-16,13-4-4 0,23-4-1 15,12-1 0-15,17-2-1 16,20 3 0-16,13-4-1 15,9 3 1-15,13 3-1 16,8 2 1-16,12 1 1 0,2 1-1 16,10 3 0-16,8 3 2 15,8 0 0-15,6 2-1 16,-2 4 2-16,8 4-1 16,-1 2-1-16,-2 8 1 15,-7 9-1-15,-5 6 0 0,-13 8-2 16,-13 7 1-16,-13 3-1 15,-16 6-1-15,-18 6 0 16,-12 2-1-16,-23 4 1 16,-19 0 0-16,-13 4 1 0,-17-2-1 15,-18 3 1-15,-9 3 1 16,-17-2 0-16,-13 2 2 16,-20 2-1-16,10-37-1 15,-10 7 0-15,-9 1 1 0,-11 6 0 16,-5-2-1-16,-14 2 1 15,-11 2-1-15,-9-1 0 16,-13 0 2-16,-13 2-1 16,-11-4 0-16,-13 2 0 15,-11-5 0-15,-11 0 0 0,-10-2-1 16,-16-5 1-16,-10-1 0 16,-6-9 0-16,-7-8 0 15,-2-2-1-15,-7-7 1 16,-2-8-1-16,5 0 0 0,-3-12 0 15,3-6 0-15,4-4-1 16,6-11 1-16,10 1 0 16,-80-35 2-16,-52-27-1 15,49-8 1-15,58-4 0 0,50-3-1 16,51-2 1-16,46 1-1 16,39 9 1-16,33 10-2 15,24-4 0-15,26 3 1 16,23-5 1-16,26 7 0 0,30-1 2 15,22 3-1-15,72 4 1 16,-5 5 1-16,30 4-1 16,33 13 0-16,38 11-5 15,26 6-16-15,25 20-60 0,26 9-1 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3:46:28.03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00B050"/>
    </inkml:brush>
    <inkml:brush xml:id="br3">
      <inkml:brushProperty name="width" value="0.05292" units="cm"/>
      <inkml:brushProperty name="height" value="0.05292" units="cm"/>
    </inkml:brush>
    <inkml:brush xml:id="br4">
      <inkml:brushProperty name="width" value="0.05292" units="cm"/>
      <inkml:brushProperty name="height" value="0.05292" units="cm"/>
      <inkml:brushProperty name="color" value="#0070C0"/>
    </inkml:brush>
  </inkml:definitions>
  <inkml:trace contextRef="#ctx0" brushRef="#br0">2263 7853 231 0,'0'0'4'0,"0"0"5"15,0 7 1-15,0-7 0 16,0 10-2-16,0-10 2 15,0 8 0-15,0-8 2 16,0 0-1-16,0 0-1 0,7 2-1 16,-7-2 2-16,14-5 1 15,-3-2 2-15,1-1 1 16,6 1-3-16,-1-8-2 0,8 1-1 16,1-4-2-16,7-7 0 15,4 0 0-15,3-7-3 16,9-6 0-16,7-1 0 15,6-5-1-15,5-9 0 0,9-1-1 16,11-6 0-16,10-7 0 16,8 1 0-16,6-9-1 15,6-1 1-15,10-7-1 16,5 2 0-16,5-1 0 16,2-2 1-16,0 3-1 0,1-1 0 15,-4 0 0-15,-2 5-1 16,-7 3 1-16,-8 2 0 15,-2 4 0-15,-12 4 1 16,-9 9 0-16,-11 2 0 0,-8 3 1 16,-6 8 0-16,-13 5 0 15,-11 5 1-15,-10 4-1 16,-7 6-1-16,-7 3 0 16,-9 3 1-16,-4 7-1 0,-2 1 0 15,-8 8-2-15,0 0 0 16,0-10 0-16,0 10 0 15,0 0 0-15,0 0 0 0,-5 5 0 16,5-5 0-16,-6 10 0 16,6-10 0-16,0 12 0 15,0-12 0-15,-2 10 0 16,2-10-9-16,0 13-19 0,15-4-55 16,-15-9-3-16</inkml:trace>
  <inkml:trace contextRef="#ctx0" brushRef="#br0" timeOffset="1512.69">2300 7910 190 0,'0'0'4'0,"0"0"3"16,0 0 2-16,0 0 5 16,0 0 3-16,5 0 1 15,-5 0 4-15,12-6 0 16,-12 6-1-16,17-11-3 16,-7 0-2-16,5 4-2 0,-3-3-2 15,6 0-3-15,1-2-2 16,4-3-1-16,2 3 0 15,0-5-2-15,5-1 0 16,2-2-1-16,1 0 0 0,1-2-1 16,-2 0 0-16,3-3 0 15,2 2 0-15,0 2-1 16,-1-2 0-16,-4 0 1 0,5 1-2 16,-5 0 1-16,6 0 0 15,-1-3 1-15,3 0-1 16,0 3 0-16,-3-5 0 15,4 4-1-15,0-2 1 0,-2 0-1 16,3 3 1-16,-4 0-1 16,-3 0 0-16,2 0 0 15,0-1 0-15,-2-1 1 16,-1 1-1-16,0 0 0 0,-2-1 1 16,2 2 0-16,-1-1-1 15,1-2 0-15,-1 3 1 16,0 0 0-16,-2 0-1 15,4 0 0-15,0 0 1 16,-3-1 0-16,0 0-1 0,0 4 1 16,4-1-1-16,-2-5 0 15,-1 4 1-15,2 0-1 16,-6-1 1-16,4-3-1 0,1 6 0 16,-4-1 0-16,0-3 1 15,2 3-1-15,-2 3 0 16,-2-5 0-16,-1 6 0 15,3-3 0-15,-3 1 1 0,0-1-1 16,3-1 0-16,-1 1 0 16,-1-2 0-16,2 2 0 15,0-3 1-15,-1 2-1 16,4-3 0-16,-5 3 0 0,6 1 0 16,-2-4 0-16,-2 4 0 15,2-4 0-15,0 3 1 16,1-1-2-16,2-4 1 15,0 4 1-15,-3-2-1 16,0-1 0-16,5 2-1 0,-2 0 1 16,-3-1 0-16,3 3 1 15,-5-1-1-15,0 1 1 16,0 2-1-16,-5-1 1 16,0 3-1-16,-3-2 1 0,0 4-1 15,1-1 0-15,-3 3 0 16,1-3 0-16,0 2 0 15,-3 2 0-15,1 1 0 0,-1-2 0 16,-6 4 0-16,1 0 0 16,-13 8 0-16,11-7 1 15,-11 7-1-15,0 0 1 16,0 0-3-16,-2 7-4 0,2-7-13 16,-15 10-58-16,3 3-1 15</inkml:trace>
  <inkml:trace contextRef="#ctx0" brushRef="#br0" timeOffset="2918.39">2476 7934 207 0,'0'0'5'15,"0"0"3"-15,0 0 4 16,0 0 2-16,-3-6 4 0,3 6 1 16,3-10 1-16,-3 10 2 15,15-18-5-15,-15 18-2 16,14-18-2-16,-1 11-3 0,-1-3-1 16,-1 0-3-16,3 0 0 15,4 3-1-15,1-3-1 16,4-2 0-16,0-4-1 15,7 2 1-15,-1-4-1 0,1-1-1 16,5-1 1-16,-3-3-1 16,3-1 0-16,4 1-1 15,2-1 1-15,1-1 0 16,-1 0-2-16,5-3 2 0,-3 2-1 16,6 1 0-16,0-3 0 15,-2 4 0-15,-2-3 0 16,0 2 0-16,-1 1 0 15,-1-1-1-15,-3 2 0 16,-2-2 0-16,0 3 1 0,-6-1-1 16,6 1 0-16,-5 0 0 15,1-1 0-15,-1 2 1 16,1-4 0-16,3 0-1 16,-2 0 1-16,3-3 0 0,-1 1-1 15,3 2 1-15,-3-4-1 16,3 2 1-16,2 0 0 15,-3-3-1-15,2 3 1 0,-4-1-1 16,2-2 1-16,1 3-1 16,0-2 1-16,-3 4-1 15,3-2 0-15,-3 2 1 16,-2 0-1-16,3-2 0 0,-1 2 0 16,-5 0 0-16,3 1 0 15,-1-1 1-15,-3 0-1 16,5 3 0-16,-4-3 0 15,-2 0 0-15,2 3 0 0,-2-1 0 16,3 2 0-16,-6 1 0 16,0-3 0-16,-1 5 0 15,1-1 0-15,-4 2 0 16,1-1 0-16,-2 5 0 0,1-3 0 16,0 1 0-16,-2-1 0 15,7 3 1-15,-3-4-2 16,0 1 1-16,2 1 0 15,1 0 1-15,-1 0-1 0,-3-2-1 16,4 1 2-16,-9 4 0 16,1-2-1-16,-2 1 1 15,-4 3 0-15,-1 0-1 16,-3 0 1-16,1 3 0 0,-2 0 0 16,3-1 0-16,-1 1 0 15,-4-1 0-15,3 1 1 16,3-3 0-16,-4 2 0 15,1 1 1-15,0 2-1 16,-2-2 0-16,-8 7 1 0,12-7-1 16,-12 7 0-16,0 0 0 15,0 0 0-15,10-6-1 16,-10 6 1-16,0 0-1 16,0 0 0-16,-6 6 0 0,6-6-1 15,-9 7-5-15,9-7-17 16,-12 11-58-16,6 0-4 15</inkml:trace>
  <inkml:trace contextRef="#ctx0" brushRef="#br1" timeOffset="7098.89">5530 5673 374 0,'0'0'5'0,"0"0"3"0,0 0 1 15,-8 0 2-15,8 0 0 0,-12 0 1 16,12 0 0-16,-15 12 1 15,7-2-5-15,1 2-2 16,2 6-2-16,3 2-2 0,-1-1 1 16,3 1-2-16,3 2 1 15,1-2-1-15,8-3 0 16,2-4 0-16,2-6 0 16,5-2 0-16,-1-5 0 0,0-2 1 15,4-8 1-15,-4-3 1 16,0-4 0-16,-6-3 1 15,-1-2 1-15,-8 2-6 16,-2-5 0-16,-3 6 0 0,-8-1 0 16,-6 2 0-16,-4 1 0 15,-2 7 0-15,-2 3 0 16,-6 4 0-16,6 3 0 16,-3 8 0-16,2 4 0 0,4 8 0 15,1 5 0-15,8 4 0 16,-2 1 0-16,12 3 0 15,0-4 0-15,7 1 0 16,6-5 0-16,4-5 0 0,9-3 0 16,-1-10 0-16,4-2 0 15,-2-5 0-15,3-1 0 16,-5-10 0-16,0-3 0 16,-7-4 0-16,-2-5 0 0,-8 3 0 15,-3-6 0-15,-5 1 0 16,-5 0 0-16,-7 2 0 15,-3-1 0-15,-6 4 0 16,-1 5 0-16,-3 7 0 0,1 6 0 16,-1 4 0-16,-2 11 0 15,4 2 0-15,0 7 0 16,7 5 0-16,3 0 0 0,5 3 0 16,6-3 0-16,4-2 0 15,11-2 0-15,2-4 0 16,8-6 0-16,4-6 0 15,3-3 0-15,0-4 0 16,-4-9 0-16,2 0 0 16,-3-9 0-16,-8-2 0 0,-2-2 0 15,-5 2 0-15,-7-5 0 16,-3 3 0-16,-6 0 0 16,-8 4 0-16,-4 4 0 0,-1 4 0 15,-4 2 0-15,-2 8 0 16,0 8 0-16,1 6 0 15,-1 6 0-15,5 5 0 16,3 2 0-16,4 1 0 0,5-1 0 16,8-2 0-16,3-6 0 15,12-1 0-15,5-8 0 16,5-3 0-16,2-5 0 0,3-4 0 16,0-8 0-16,0-5 0 15,-5 1 0-15,-4-6 0 16,-3-5 0-16,-8 3 0 15,-6-3 0-15,-4 3 0 0,-4-1 0 16,-11 8 0-16,-5-3 0 16,0 10 0-16,-4 5 0 15,-1 3 0-15,0 7 0 16,2 6 0-16,4 6 0 16,3 1 0-16,7 0 0 0,4-1 0 15,5-1 0-15,2-8 0 16,10-5 0-16,4-2 0 15,3-3 0-15,4-6 0 16,-6-4 0-16,3 1 0 0,-2-3 0 16,-6-1 0-16,-5 1 0 15,6 9-16-15,-4 1-71 16,-9 2-4-16</inkml:trace>
  <inkml:trace contextRef="#ctx0" brushRef="#br0" timeOffset="10632.36">5790 5846 234 0,'0'0'6'16,"0"0"0"-16,0 0 1 16,0 0 2-16,0 0-1 15,0 0 3-15,0 0 0 0,10-5 3 16,1 5-5-16,3 0 1 16,6 0-2-16,0 5 0 15,10 0 0-15,-1 0-1 16,1 2-1-16,8 3 0 0,2 3-2 15,4-3 0-15,1 4 0 16,8-1 1-16,0 2-1 16,10 0-1-16,7-1-1 15,2 4 0-15,8 0 0 0,3-1-2 16,9 2 1-16,3 1 0 16,5 2-1-16,4 1 0 15,0-1 1-15,4 0 0 16,6 1 0-16,2 1 0 0,2 1 0 15,5 2 0-15,-1 1 0 16,2 4-1-16,2 0 1 16,1 2 0-16,3 4 0 15,-3-1-1-15,1 3 2 16,-1 0-2-16,2-1 1 0,-2 3 0 16,-3-4-1-16,6 1 1 15,-3 0-1-15,-3-4 0 16,-5 2 0-16,2-5 1 15,-4-2-1-15,-7-1 0 0,-1-1 0 16,-15-3 0-16,-5-3 0 16,-11-1 1-16,-11-2-1 15,-10-5 1-15,-10-1-1 0,-11-3 1 16,-15 0 1-16,-3-5-3 16,-11-3-9-16,0-6-48 15,-7 4-15-15</inkml:trace>
  <inkml:trace contextRef="#ctx0" brushRef="#br0" timeOffset="15499.13">5836 5863 137 0,'0'0'10'0,"0"0"5"0,-11-10 3 15,11 10 3-15,-10-10 1 16,10 10 2-16,-9-9 0 0,9 9 1 16,-13-8-9-16,13 8-5 15,0 0-4-15,0 0-1 16,0 0-1-16,0 0 0 16,7 5 0-16,8 0-1 0,6 0 1 15,0 0 1-15,7 2 1 16,4-1-1-16,0-2 1 15,6 4-1-15,2-1-1 0,2-1-1 16,-3 1 0-16,6-2-1 16,0 5-1-16,2-6 1 15,6 3-2-15,-4 4 1 16,3-4-1-16,3 5 0 0,-3-2 0 16,3 0 0-16,0 1 1 15,-3-3-3-15,-3 9 1 16,4-6-1-16,-3 2 1 15,4-1 0-15,0 3-1 16,1-5 1-16,0 5-1 0,-1 0 2 16,3-5 0-16,1 2 0 15,-6 0-1-15,3 1 1 16,-8-3-1-16,3 5 0 16,-4-3 1-16,0-2-1 0,0 2 0 15,0 1 1-15,-2-1-1 16,1 1 1-16,0-4 0 15,0 1 0-15,1 0 0 0,-2-2-1 16,0 2 1-16,0-3-1 16,-1 3 1-16,-4-3-1 15,1 3 0-15,5-2 0 16,-3 1 0-16,3 2 0 0,-3-4 1 16,0 3-1-16,3-1 0 15,-3 2 0-15,1-2 0 16,-1-1 0-16,-5 0 0 15,2 1 0-15,2 1 0 16,-7 0 0-16,1 0 0 0,-3 2 0 16,3 0 0-16,0 1 1 15,5-1-1-15,-3 1 1 16,3-4-1-16,-1 4 0 0,4-1 0 16,1 1 1-16,-1-1-1 15,-1 1 0-15,0-1 0 16,1 1-1-16,-1 2 1 15,-2-6 0-15,4 3 0 0,-2 1-1 16,0-1 1-16,1-2 0 16,-4 3 0-16,4-4 0 15,-1 0 0-15,-5-1 0 16,3 3 0-16,-2-4 0 0,-1 0 0 16,-6 1 0-16,0-1 0 15,-1-1 0-15,0 1 0 16,-1 1 0-16,1-1 0 15,-2-2 0-15,2 2 0 0,-1 0 1 16,0-1-1-16,1-2 0 16,0 1 0-16,-3 1 0 15,1-2 0-15,-1 3 0 16,3-1 1-16,-2-1-1 0,-1 2 0 16,0-2 0-16,-2 3 0 15,2-3 0-15,-4 0 0 16,-1 2 0-16,1-3 0 15,-6 2 0-15,-2-2 0 0,-5 0 0 16,-1 0 0-16,-9-4 0 16,13 5 0-16,-13-5 0 15,0 0-1-15,0 0-3 0,0 0-4 16,0 0-17-16,14 2-49 16,-14-2-4-16</inkml:trace>
  <inkml:trace contextRef="#ctx0" brushRef="#br0" timeOffset="18099.08">5806 5769 43 0,'0'0'1'0,"0"0"1"16,0 0 1-16,0 0 2 16,0 0 0-16,0 0 4 15,-11-2 1-15,11 2 5 16,0 0 2-16,0 0 2 0,0 0 1 16,0 0 1-16,-9 0-1 15,9 0-1-15,0 0-1 16,0 0-3-16,0 0-2 15,0 0-1-15,0 0-2 0,0 0-2 16,0 0-1-16,0 0-1 16,0 0-1-16,0 0-2 15,0 0 0-15,0 0-1 0,0 0-1 16,7 0 1-16,-7 0-1 16,15 0 1-16,-6 2 2 15,4 3-1-15,0-2 0 16,-1 2 1-16,3-3 1 15,0 6-1-15,3-6 1 0,-2 2 0 16,2 2 0-16,-1-1-1 16,3-3 2-16,-2 3-2 15,1-2 0-15,2 0 0 16,-1 1 2-16,-1-1-1 0,1-1 0 16,-1 1-1-16,2-1 0 15,-3 3 0-15,1-3 0 16,1 6-1-16,-2-6-2 15,1 6 0-15,-1-1 0 0,-1 1 0 16,1 2 0-16,2-4 0 16,-3 2-1-16,3 2 1 15,2-3 0-15,-3 4 0 16,2-4 0-16,2 0-1 0,-2 1 1 16,4-1 0-16,-2 1 0 15,0-1-1-15,0 1 1 16,5-2 0-16,-5 3-1 15,7-1-1-15,-5-1 1 0,7 3-1 16,-5-1 1-16,3-2 0 16,-2 4-1-16,0-4 1 15,0 3 0-15,2-2 0 0,-5-1 0 16,5 0 1-16,2 1-1 16,-7 2 0-16,10-3 1 15,-8-2-1-15,3 5 0 16,2-2 1-16,-2-1-1 15,-3 0 0-15,1 1 1 0,2-1-1 16,-3 1 0-16,1 2 1 16,-2-6-1-16,1 3 1 15,1 1-1-15,-2 1 0 16,3-5 1-16,-4 3-1 0,2 1 1 16,0 2-1-16,-2-4 1 15,0 0-1-15,-3 1 0 16,3 1 0-16,-1-1 1 15,4-1-1-15,-3 2 0 0,2-2 0 16,3 1 1-16,-2 3-1 16,4-2 0-16,-5-3 1 15,3 2-1-15,0 0 0 0,-2 1 0 16,1 0 0-16,1-1 2 16,0 0-2-16,2 0 0 15,0 4 0-15,1-4 0 16,4 3 0-16,-2 0 0 15,-1 0 0-15,3-3 0 0,-2 6 1 16,3-4-1-16,-6 1 0 16,3 5 0-16,-3-2 0 15,0-4 0-15,-2 4 0 16,3 2 0-16,-4-4 0 0,4 3 0 16,-1-3 1-16,3 2-1 15,2 2 0-15,1-5 0 16,1 2 1-16,3-1-1 15,3 1 0-15,2-3 0 0,-2 2 0 16,2-1 0-16,1-1 0 16,-2 2 0-16,2-2 1 15,-1-2-1-15,0 2 0 0,0-1 0 16,-2 3 0-16,-3-4 0 16,3 0 0-16,-3 4 0 15,1-4 0-15,-1 3 0 16,0 2 0-16,1-4 0 15,-4 2 0-15,3 0 0 0,-1-1 0 16,-3 1 0-16,0-3 0 16,-1 4 0-16,0-4 0 15,1-2 0-15,-6 3 0 16,3-1 0-16,-3-2 0 0,-2 0 0 16,-2-1 0-16,-1 2 0 15,-3-3 0-15,-4 2 0 16,1-3 1-16,-5 0-1 15,-3 1 0-15,2-1 0 0,-8-2 1 16,-7 0-1-16,16 2 0 16,-16-2 0-16,9 0-1 15,-9 0 1-15,0 0 0 0,0 0 0 16,0 0 0-16,0 0-1 16,0 0 1-16,8 5 0 15,-8-5 0-15,0 0 0 16,0 0 1-16,0 0-1 15,0 0 0-15,0 0 0 0,0 0 1 16,0 0-1-16,0 0 1 16,0 0-1-16,0 0 1 15,0 0-1-15,0 0 1 0,0 0 0 16,0 0 0-16,0 0 0 16,0 0 0-16,0 0 0 15,0 0-1-15,0 0 1 16,0 0-1-16,0 0 0 0,0 0-1 15,0 0-1 1,0 0 0-16,0 0-2 0,0 0-2 16,0 0-1-16,0 8-7 15,0-8-16-15,-13 5-48 0,13-5 0 16</inkml:trace>
  <inkml:trace contextRef="#ctx0" brushRef="#br0" timeOffset="54917.1">1750 8288 231 0,'0'0'2'0,"0"0"0"16,0 0-1-16,0 0 2 15,0 0 0-15,0-7 2 16,0 7 2-16,18-15 3 0,-6 5-1 16,8-4 2-16,2 1 2 15,6-9 0-15,4 0 1 16,5-3-2-16,6-3-1 16,-1 1-2-16,5-7 0 0,-2 1-3 15,2-1 0-15,-5 2-2 16,0-1 0-16,-4 4-1 15,-6-1-1-15,-2 5 1 16,-6 2-1-16,-4 7 0 0,-7 0 1 16,-1 7 0-16,-12 9-1 15,15-15-1-15,-15 15-1 16,0 0-2-16,0 0-5 16,0 0-7-16,0 10-9 15,-5 0-23-15,3 10-29 0,-15 7-6 31</inkml:trace>
  <inkml:trace contextRef="#ctx0" brushRef="#br0" timeOffset="55332.22">1795 8332 170 0,'0'0'4'0,"0"0"4"0,0 0 4 0,8 0 3 15,-8 0 3-15,14-8 4 16,2 2 1-16,-2-4 3 16,6-7-2-16,8 0-4 15,2-8-2-15,7 2-2 0,2-9-2 16,5-1-4-16,4 0-3 15,2-2-1-15,-1-2-2 16,1-1-1-16,-3 4-1 16,1-1 0-16,-9 8-1 0,-2-1 0 15,-3 9 0-15,-11 4 0 16,-5 2 1-16,-6 7 0 16,-12 6 0-16,13-6 2 0,-13 6-3 15,-4 6 2-15,-5-2-1 16,0 6 0-16,-1 3-2 15,-5-1-3-15,0 1-2 16,-2 1-8-16,2 1-8 16,-5 2-25-16,-5 1-33 0,8-1-5 15</inkml:trace>
  <inkml:trace contextRef="#ctx0" brushRef="#br0" timeOffset="55715.13">1951 8306 201 0,'0'0'3'0,"0"0"2"0,-7 0-1 0,7 0 4 16,0 0 2-16,0 0 1 16,-3-9 3-16,3 9 2 0,23-16-3 15,-11 7 2-15,13-7-1 16,0-1 1-16,10-5-2 16,0-2-1-16,4-8-1 0,2 3-1 15,0 0-1-15,-1-3-2 16,0 4-1-16,-5 3-2 15,-5 4-1-15,-5 3 0 16,-8 6-1-16,-2 4-4 16,-15 8-9-16,10-2-35 15,-10 2-27-15,-3 10-7 0</inkml:trace>
  <inkml:trace contextRef="#ctx0" brushRef="#br2" timeOffset="77216.92">8290 6517 244 0,'0'0'8'0,"0"0"3"15,0-10 5-15,0 10 4 0,-3-12 2 16,3 12 2-16,-2-10 3 16,2 10 1-16,-7-10-7 15,7 10-4-15,0 0-5 16,0 0-3-16,0 0-4 0,-7 17-1 15,2-2-2-15,-1 13-1 16,-1-2-1-16,2 12 1 16,-5 2 0-16,0 2 0 15,-2 2 0-15,5-2 0 0,-4 1 0 16,-1-4 0-16,2-4-1 16,0-3 1-16,0-5 0 15,3-4-1-15,-1-5 1 16,3-3-1-16,0-4 0 15,5-11-2-15,-5 10-2 0,5-10-4 16,0 0-11-16,0 0-33 16,0-4-30-16,0 4-2 15</inkml:trace>
  <inkml:trace contextRef="#ctx0" brushRef="#br2" timeOffset="77666.13">7788 6971 348 0,'0'0'4'0,"0"0"2"0,0 0 1 0,0 0 0 16,0 0 1-16,10-3 2 15,3 3-1-15,4 7 1 16,3 3-4-16,7 4-1 15,8 3 0-15,2-3-1 16,8 6-2-16,2-3 1 0,6 1-1 16,1-4 1-16,6-2-1 15,0-1 0-15,2-1 0 16,-6-3 0-16,1-2 0 16,-2 0-1-16,-7 0-2 0,-6-3-4 15,-5 5-7-15,-10-3-15 16,-12 1-49-16,3 0-4 15</inkml:trace>
  <inkml:trace contextRef="#ctx0" brushRef="#br2" timeOffset="78132.62">7754 7078 347 0,'0'0'6'0,"0"0"3"0,0 0 1 15,0 0 1-15,0 0-1 16,0 0 0-16,3 0 1 15,-3 0-1-15,13 16-5 16,-2 1-3-16,1 6-1 0,6 4 1 16,-1 5 2-16,3 1-3 15,-4-1 0-15,5 1-3 16,-6-4-5-16,0-2-11 16,-2 0-33-16,-4-9-25 0,-1-6-6 15</inkml:trace>
  <inkml:trace contextRef="#ctx0" brushRef="#br2" timeOffset="78348.78">7940 7103 381 0,'0'0'4'0,"0"0"-1"0,0 0 1 15,9 1 2-15,-9-1 0 16,16 20 0-16,-6-5 1 15,5 9 0-15,-3 4-1 16,6-1-1-16,-4 5-2 16,4 1-7-16,-4-3-6 0,4-3-15 15,-6 2-49-15,-2-9-4 16</inkml:trace>
  <inkml:trace contextRef="#ctx0" brushRef="#br2" timeOffset="78549.81">8144 7163 379 0,'0'0'6'16,"0"0"-2"-16,0 0 2 15,0 0 0-15,0 0 0 0,5 11 1 16,2 1 0-16,3 5 0 16,0 6-3-16,7 1-1 15,1 4 0-15,-4 1-5 0,7-1-4 16,-5-2-10-16,2-1-14 15,-11-7-46-15,9-3-3 16</inkml:trace>
  <inkml:trace contextRef="#ctx0" brushRef="#br2" timeOffset="78749.07">8402 7172 371 0,'0'0'1'16,"0"0"-1"-16,0 5 1 0,0-5 0 15,5 22 0-15,-3-8 0 16,3 6 1-16,3 3 1 16,2-4 0-16,-3 6-6 15,6-5-5-15,-3 0-10 0,-3-6-15 16,6 1-20-16,-6-10-9 16</inkml:trace>
  <inkml:trace contextRef="#ctx0" brushRef="#br2" timeOffset="78848.42">8549 7159 236 0,'0'0'13'16,"0"0"3"-16,0 0-1 0,0 0 0 16,4 13-1-16,-1-1 2 15,4 10-16-15,14 5-52 16,-12 3-14-16</inkml:trace>
  <inkml:trace contextRef="#ctx0" brushRef="#br2" timeOffset="80198.86">8489 7154 307 0,'0'0'5'0,"0"0"5"0,0 0 2 16,-2 0 2-16,2 0 3 15,0 0 4-15,-16-2-2 0,16 2 2 16,-9 0-5-16,9 0-3 16,-10 0-3-16,10 0-4 15,-8 4-1-15,8-4-3 0,-3 21 0 16,3-5-2-16,0 2 0 16,3 4 1-16,2 5-1 15,3-2-1-15,2 3 0 16,-2-1-2-16,4 0-4 15,-3-2-3-15,-1-3-9 0,-1 0-34 16,3-6-29-16,-5-7-3 16</inkml:trace>
  <inkml:trace contextRef="#ctx0" brushRef="#br2" timeOffset="80448.7">8596 7169 390 0,'0'0'7'15,"0"0"2"-15,0 0 1 16,0 0 1-16,0 0 0 0,0 0 0 16,7 8 0-16,-4 3 1 15,0 4-7-15,-1 6-2 16,3 4-2-16,0 0 1 15,2 4-3-15,3 0-6 0,-2-4-24 16,4 4-50-16,-2-8 0 16</inkml:trace>
  <inkml:trace contextRef="#ctx0" brushRef="#br2" timeOffset="82848.88">3055 6403 293 0,'0'0'10'0,"0"0"2"0,0 0 5 0,0 0 1 16,0 0 2-16,0 0 1 16,0 0-1-16,0 0 1 15,-3 6-9-15,3 11-3 0,0 10-2 16,3 12-2-16,7 5-1 16,2 19 0-16,6 9-1 15,1 7 0-15,9 7 0 16,6 4 0-16,3 1 0 15,6 2-1-15,6-2 1 0,-1-4-1 16,5-6 0-16,4-3 0 16,-3-7-1-16,3-7 1 15,0-11-1-15,-4-4 1 0,-2-11 0 16,-1-9 0-16,-4-6 0 16,-7-9-2-16,-4-2 0 15,-8-5 0-15,-4-1 0 16,-6-3 0-16,-8-3 0 0,-9 0 0 15,13 2 0-15,-13-2 0 16,0 0 0-16,0 0 0 16,0 0 0-16,-5 0 0 15,5 0-7-15,0 0-80 0,0 0-2 16</inkml:trace>
  <inkml:trace contextRef="#ctx0" brushRef="#br2" timeOffset="83631.32">3004 6361 332 0,'0'0'7'0,"0"0"3"15,0 0 2-15,0 0 2 16,-12 0 0-16,12 0 0 15,-9 18 1-15,-1-4 0 0,2 6-6 16,1 8-3-16,0 3-2 16,-1 4 0-16,0 2-1 15,6-2 0-15,-1 3-1 16,1-8-1-16,0-4 0 0,-2-6 0 16,4-2 0-16,0-6 0 15,0-12 0-15,0 0 1 16,0 0-1-16,0-12 2 15,0-6 0-15,6-7 0 0,1-4 1 16,1-3 0-16,0-3 0 16,-1-2 0-16,2-1-1 15,2 4 1-15,-4-1 0 16,0 8-2-16,-7-1-2 0,3 9 0 16,-1 4 0-16,-2 3 0 15,0 4 0-15,0 8 0 16,0 0 0-16,0 0 0 15,7 0 0-15,2 5 0 0,0 7 0 16,7 8 0-16,-2 3 0 16,6-1 0-16,5 5 0 15,-5 1 0-15,5 0 0 16,2-5 0-16,-2-2 0 0,0-5 0 16,-1-3 0-16,6-26-57 15,-2 16-31-15</inkml:trace>
  <inkml:trace contextRef="#ctx0" brushRef="#br2" timeOffset="84599.14">3739 7872 333 0,'0'0'6'0,"0"0"4"16,0 0 3-16,0 0 3 15,0 0 3-15,0 0-1 16,0 0 1-16,0 0 0 0,0 0-4 16,0 0-5-16,0 0-2 15,4-7-3-15,8 7-1 16,4 0-1-16,1 0-1 15,8 0 0-15,-3 0 0 16,6 0-1-16,-2 0 0 0,4 0-1 16,-2 0 1-16,-1 0 0 15,-2-2-1-15,-2-1 0 16,-2 3 1-16,0-3-1 0,-6 1 2 16,-2 2-2-16,0 0 0 15,-2-2 0-15,-11 2 0 16,12 0 0-16,-12 0 0 15,0 0 0-15,0 0 0 0,0 0 0 16,0-10 0-16,0 10 0 16,-5-8 0-16,5 8 0 15,-12-11 0-15,12 11 0 16,-19-18 0-16,13 3 0 0,-4 0 0 16,2 0 0-16,-4-3 0 15,3-1 0-15,-4-3 0 16,1-1 0-16,-1 5 0 15,3 0 0-15,0 3 0 0,0 0 0 16,5 5 0-16,5 10 0 16,-10-11 0-16,10 11 0 15,0 0 0-15,10 0-82 16,-10 0-10-16</inkml:trace>
  <inkml:trace contextRef="#ctx0" brushRef="#br2" timeOffset="101516.18">3431 9076 445 0,'0'0'4'15,"0"0"1"-15,0 0 1 16,0 0 0-16,0 0 0 0,0 0-1 15,7 15 1-15,-2 5 0 16,2 5-4-16,2 5-1 16,4 7-1-16,4 5 1 15,1 5 0-15,2-2 0 16,-3-1-2-16,3 1-4 0,-8-8-10 16,6-20-56-16,-8 15-13 15</inkml:trace>
  <inkml:trace contextRef="#ctx0" brushRef="#br2" timeOffset="101882.81">3661 9121 411 0,'0'0'4'16,"0"0"1"-16,10-5 0 0,-10 5 0 15,15 0 1-15,-15 0 0 16,17 12 0-16,-9 1 0 15,-1 3-2-15,-7 8-2 0,0 0 1 16,-7 3 0-16,-3 1-1 16,-5-3 1-16,-5-3-1 15,-3-3 0-15,4-3-1 0,1-7 0 16,1-1 0-16,4-8-1 16,13 0-1-16,-12 0 0 15,12 0-1-15,10-15 0 16,3 9 1-16,4 2-1 15,3 2 1-15,3 2 0 0,1 0 1 16,1 2 0-16,2 6 0 16,-4 1 0-16,2 2 0 15,-3 1 0-15,3-3 0 16,-3 1-2-16,1 5-9 16,-6 13-47-16,1-18-22 0,-2-3-3 15</inkml:trace>
  <inkml:trace contextRef="#ctx0" brushRef="#br2" timeOffset="102066.04">3974 9225 442 0,'0'0'3'16,"0"0"-1"-16,0 0 0 0,0 0 0 15,0 0 0-15,5 5 1 16,1 8-1-16,3-1 1 15,3 2-3-15,1 6-5 16,4 3-19-16,15-6-53 0,-14 0-3 16</inkml:trace>
  <inkml:trace contextRef="#ctx0" brushRef="#br2" timeOffset="102682.56">4163 9222 427 0,'0'0'5'0,"0"0"1"16,0 0-1-16,0 0 0 0,0 0-1 16,0 0 1-16,0 0 0 15,0 0-1-15,0 10-3 16,5 3-1-16,3-1-1 16,1 3 1-16,1 0 1 15,1-1-1-15,-2-3 0 0,-2-1 1 16,-7-10-1-16,13 10 1 15,-13-10 0-15,0 0-1 16,12-10 1-16,-9 0 0 16,-2-8 0-16,3 0 0 0,0-3 0 15,2 1 0-15,2 0-2 16,-4 4 1-16,4 2-1 16,0 7 0-16,-8 7 0 0,14-7 0 15,-14 7-1-15,12 7 1 16,-4 3 0-16,0-3 0 15,1 3 0-15,-2 3-1 16,4-3 0-16,-1-3 1 16,2 1-1-16,1-6 1 0,4-2 0 15,0 0 0-15,8-10 1 16,0 0 0-16,3-8 0 16,1 2 1-16,-2-1 1 0,-2-4 0 15,-5 4 0-15,-5-1 1 16,-4 1 0-16,-11 4-1 15,0 4 1-15,0 9-2 16,-18-10 0-16,3 10-2 0,2 0 1 16,-1 5-2-16,1 5 0 15,1 2 0-15,5 5-1 16,1 1 0-16,6 0 1 16,0-1 0-16,6-1 0 15,8-3 0-15,4-3 2 0,1-5 1 16,6-5-2-16,3-3-10 15,6-13-63-15,-2 3-3 16</inkml:trace>
  <inkml:trace contextRef="#ctx0" brushRef="#br2" timeOffset="103699">4866 8938 440 0,'0'0'2'0,"0"0"-2"15,0 0 0-15,0 0 1 16,0 0 1-16,7 15-1 16,2-5 1-16,-3-1 0 0,7 6-1 15,0 2 1-15,-1 1 1 16,0-3-2-16,1-1 1 16,-1-2-1-16,-6-4 0 15,-6-8 2-15,14 10-1 0,-14-10 0 16,0 0-1-16,0-5 1 15,0-4 0-15,-2-4 0 16,-3 1-1-16,-3-8-1 16,0 5 0-16,1-5 0 0,2 5-1 15,3 0-1-15,0 5 0 16,2 10 0-16,0-12 0 16,0 12 0-16,9 0 0 15,1 3 0-15,0 6 1 0,2-1 2 16,0 5-1-16,2-1 1 15,-5 2 0-15,1-4-1 16,-4 0 1-16,-2-2 0 16,-4-8 0-16,0 0 0 0,10 0 0 15,-10 0 0-15,5-15 0 16,0 2 0-16,-2-6 0 16,-1 1-1-16,3-1 0 0,-2 1 0 15,1 4-1-15,-1 1-1 16,-3 13 1-16,7-11 0 15,-7 11 0-15,8 6 0 16,-1 5 0-16,1 0 0 16,-1 4-1-16,4 0-2 15,3 0-1-15,6-5-1 0,-2 0 0 16,11-9-2-16,-2-1 1 16,6-1 0-16,-4-11 2 15,4-1 2-15,-8-2 2 0,-3-4 2 16,-7-4 2-16,-8 6 1 15,-7-1 2-15,-5 3-1 16,-12 1 1-16,-1 6-2 16,2 3 0-16,-7 5-2 0,3 0 0 15,3 8-2-15,2 1-1 16,3 4 0-16,7 2 0 16,2 0 0-16,3-9 0 15,0-6 0-15,20 17 1 0,-5-17 0 16,4 0 0-16,1-8 1 15,1-2 0-15,-5-3 0 16,2-2 0-16,-3 3 0 0,-2 0 1 16,-8 2-2-16,-5 10 1 15,9-7-1-15,-9 7 0 16,0 1 0-16,3 12-2 16,-3-3 0-16,7 3-1 15,1 1 0-15,6-3 1 0,4-7-1 16,4-4 0-16,3 0 1 15,7-15 1-15,-2-5 1 16,5-7 0-16,-8-5 0 16,-2-5 1-16,-5 0 1 0,-12-5 2 15,-4-1 2-15,-6 4-1 16,-10 2 2-16,-8 5-2 16,-5 4 1-16,-3 11-1 0,4 2-1 15,-3 12-3-15,7 6-2 16,5 14 0-16,9 6-1 15,6 9-1-15,11 0-3 16,6 6-6-16,-2 1-10 0,10-9-51 16,2 3-7-16</inkml:trace>
  <inkml:trace contextRef="#ctx0" brushRef="#br2" timeOffset="103965.78">5629 8779 331 0,'0'0'5'0,"0"0"1"0,-5-15 1 15,3 8 0-15,-1-6 2 16,3 1-2-16,0-2 0 16,3-4 0-16,2 3-5 15,4 5-2-15,1 0-1 0,2 2-1 16,1 8 2-16,-2 0 0 16,1 0 2-16,-5 11 1 15,3-1 0-15,-2 5 1 0,4-1 0 16,-5 4 1-16,4 0 0 15,-2-7-2-15,3 4-1 16,1-5-4-16,-1-2-7 16,1-7-23-16,9-1-39 15,-7-1-6-15</inkml:trace>
  <inkml:trace contextRef="#ctx0" brushRef="#br2" timeOffset="104182.62">6020 8616 409 0,'0'0'6'15,"0"0"3"-15,-11-9 1 16,11 9 1-16,-10-4 0 0,10 4 0 16,-15 0 0-16,5 4 0 15,1 7-6-15,-2 3-2 0,6 4-3 16,-2 2 1-16,2 3-1 16,5-4 0-16,3-2 1 15,6-2-1-15,9-8 2 16,5-4-1-16,7-3-2 0,4-7-6 15,10-5-28-15,2-5-46 16,-4-6-4-16</inkml:trace>
  <inkml:trace contextRef="#ctx0" brushRef="#br2" timeOffset="104849.14">6546 8415 495 0,'0'0'4'0,"0"0"0"0,0 0 0 0,0 0 0 16,5 10-4-16,0 0 0 15,2 9 0-15,4 6 0 16,1 3 0-16,5 9 0 15,3 5 0-15,2 4 0 0,6 2 0 16,-3-2 0-16,-1 0 0 16,0-5 0-16,-3-5 0 15,-6-4 0-15,-2-10 0 16,-6-5 0-16,-5-5 0 16,-2-12 0-16,-9 3 0 0,-4-8 0 15,-7-7 0-15,-2-7 0 16,-8-9 0-16,0-7 0 15,-2-9 0-15,2-5 0 0,2-6 0 16,6-1 0-16,5 2 0 16,6 0 0-16,6 2 0 15,5 6 0-15,14 8 0 16,5 10 0-16,0 4 0 0,12 9 0 16,-4 7 0-16,1 8 0 15,-1 5 0-15,-5 13 0 16,-2 2 0-16,-10 4 0 0,-4 6 0 15,-6-3 0-15,0 0 0 16,-12-4-3-16,1-1-6 16,-5-5-12-16,4-5-25 15,-1-6-39-15,13-6 0 16</inkml:trace>
  <inkml:trace contextRef="#ctx0" brushRef="#br2" timeOffset="105182.55">6931 8303 383 0,'0'0'6'0,"0"0"1"0,0 0 2 0,0 0 1 16,-7-6 1-16,7 6 1 15,-19 0-1-15,8 4 1 16,-7 6-5-16,1 3-2 16,2 1-2-16,-1 1-1 0,8 2 0 15,2-2-2-15,6-3 1 16,0-2-1-16,10-2 1 15,5-5 0-15,3-3 0 16,7-5 0-16,-2-5 0 0,5-5 0 16,-3-3 0-16,0 1 0 15,-4-4 1-15,-5 5 1 16,-4 3-1-16,-1 1 0 16,-11 12 0-16,5-10 0 0,-5 10-1 15,0 7 0-15,0 4 0 16,2-2-3-16,3 9-3 15,0-6-7-15,8-1-34 16,-4 0-37-16,3-3-1 0</inkml:trace>
  <inkml:trace contextRef="#ctx0" brushRef="#br2" timeOffset="105365.3">7195 8197 461 0,'0'0'5'0,"0"0"1"0,-11-3 0 15,11 3 1-15,0 0 1 16,0 0-1-16,0 7 1 16,0-7-5-16,11 18-3 0,1-5 0 15,1 2 0-15,1 0 0 16,4 4-11-16,-6-1-73 16,2-9-2-16</inkml:trace>
  <inkml:trace contextRef="#ctx0" brushRef="#br2" timeOffset="105648.99">7338 8186 408 0,'0'0'5'16,"0"0"2"-16,-7-10 1 0,7 10-1 15,0 0 1-15,-3-8 1 16,3 8-1-16,8-7 1 16,5 7-5-16,4 0-1 15,4 7-1-15,3 0 0 0,3 0 0 16,-3 5 1-16,1 3-1 15,-2 2 0-15,-9-4 0 16,2-1 0-16,-7 0 0 16,-9-12 0-16,3 13 0 0,-3-13 0 15,-7-7-1-15,-1-6 2 16,-1-6-2-16,5-7 1 16,4 0-2-16,4-9-2 15,10 3-10-15,11-4-70 0,8 3-4 16</inkml:trace>
  <inkml:trace contextRef="#ctx0" brushRef="#br0" timeOffset="109484.79">1939 15034 272 0,'0'0'6'16,"0"0"2"-16,7 0 3 16,-7 0 1-16,0 0 2 0,11 0-1 15,-11 0 0-15,10 0-1 16,-10 0-2-16,0 0-4 16,14 0-2-16,-2-2 0 15,3-1 0-15,8-2-1 16,2-3 1-16,12-4 0 0,3-2 0 15,12-10 0-15,5-2 0 16,3-9 0-16,17-4-1 16,7-9 0-16,8-6 1 15,7-5-1-15,10-7 0 0,12-7 0 16,5-2 0-16,8-6-1 16,3-3 1-16,4-3-1 15,4 0 0-15,2 0-1 16,-2 6 1-16,-3 1-1 0,1 1 1 15,-10 7-2-15,-4 8 1 16,-7 0 0-16,-5 9 1 16,-13 3 0-16,-12 5 0 15,-5 10 0-15,-18 5 1 0,-11 5-1 16,-11 6 2-16,-9 7 0 16,-13 4 0-16,-11 7 1 15,-6-2-1-15,-8 5 1 16,0 0 0-16,0 0-1 0,0 0-1 15,0 0-1-15,0 0 1 16,0 0-3-16,-7 0 0 16,7 0 0-16,0 0 0 15,0 0 0-15,0 0 0 0,0 0 0 16,0 0 0-16,0 0 0 16,0 0 0-16,0 0 0 15,0 0 0-15,0 0 0 16,0 0-2-16,0 0 2 0,0 0-1 15,0 0-1-15,0 0-1 16,0 0-2-16,0 0-2 16,0 0-2-16,0 0-4 15,0 0-7-15,0 0-8 0,0 0-19 16,-8 0-35-16,8 0-5 16</inkml:trace>
  <inkml:trace contextRef="#ctx0" brushRef="#br1" timeOffset="113365.23">5296 13206 357 0,'0'0'6'0,"0"0"2"0,-8-5 1 15,8 5 2-15,-12 0 0 16,2-3 2-16,1 3 0 16,-7 0 0-16,6 3-4 15,-2 4-3-15,2 1-1 0,-2 2-2 16,5 7-1-16,-3-2-1 15,9 5-1-15,-1-5 0 16,2 4 0-16,3-4-1 16,7-2 2-16,2-3-1 0,5-8 1 15,3-2 1-15,0 0 1 16,3-5 0-16,-4-5 1 16,1-2 1-16,-6-3 0 15,-1 0 1-15,-3 0-1 16,-8-1 0-16,-2 3 0 0,-9-5-5 15,-4 6 0-15,-4 5 0 16,-1 1 0-16,-3 6 0 16,-4 0 0-16,2 8 0 15,3 4 0-15,0 7 0 0,6-1 0 16,3 2 0-16,9 3 0 16,2-4 0-16,2-5 0 15,9 3 0-15,8-10 0 0,1-3 0 16,4-4 0-16,6-3 0 15,-2-5 0-15,-1-3 0 16,-2-3 0-16,-4 1 0 16,-2-5 0-16,-6 3 0 0,-8 0 0 15,-5 1 0-15,-3-1 0 16,-12 2 0-16,-4 4 0 16,-2 4 0-16,-4 3 0 15,-2 2 0-15,2 7 0 0,1 5 0 16,3 6 0-16,7-1 0 15,3 0 0-15,7 0 0 16,4-1 0-16,12-4 0 16,1-5 0-16,9-4 0 15,5-3 0-15,0-6 0 0,3-6 0 16,-3-2 0-16,3-1 0 16,-9 0 0-16,-5-2 0 15,-3-1 0-15,-10 1 0 0,-3 2 0 16,-7 5 0-16,-11 0 0 15,-5 8 0-15,-7 2 0 16,0 2 0-16,-2 10 0 16,2 6 0-16,-2 1 0 0,10 9 0 15,5-9 0-15,9 14-28 16,20-9-58-16,1-3-3 16</inkml:trace>
  <inkml:trace contextRef="#ctx0" brushRef="#br0" timeOffset="116513.36">5477 13161 201 0,'0'0'6'0,"0"0"3"16,0 0 4-16,0 0 1 15,0 0 0-15,3-4 3 0,-3 4 1 16,12-18 1-16,-1 6-4 16,3-8-4-16,6-4-2 15,5-6-1-15,7-11-1 0,8-5 0 16,5-9-3-16,9-4-2 15,6-9 1-15,7-5-1 16,3-10 0-16,7-4 1 16,7-8 0-16,6-2 0 0,4-7-1 15,5-5 1-15,3-5 1 16,0 0-2-16,7 0 0 16,1 0-1-16,-6 5-1 15,1 0 0-15,-6 4 1 16,-7 10 0-16,-5 2 0 0,-5 9 0 15,-5 5 2-15,-5 5 0 16,-10 7 1-16,-5 5 1 16,-7 5 0-16,-3 7 0 15,-8 11 2-15,-3 1-1 0,-14 9 1 16,-2 7 0-16,-10 4 1 16,-4 6-1-16,1 2-1 15,-7 10 0-15,0 0-1 16,0-10-2-16,0 10-1 0,0 0-2 15,0 0 0-15,0 0-1 16,0 0-1-16,0 0 0 16,0 0-2-16,0 7 0 15,0-7-4-15,0 10-4 0,0-10-9 16,0 14-18-16,0-14-43 16,-7 11-4-16</inkml:trace>
  <inkml:trace contextRef="#ctx0" brushRef="#br1" timeOffset="120865.48">7878 10337 374 0,'0'0'5'15,"0"0"2"-15,0 0 1 0,0 0 0 16,0 0 0-16,0 0 1 16,-14 7 0-16,10 6 1 15,2-1-6-15,2 6-2 16,0 2 0-16,4 2-1 0,5 0 0 15,3 1 0-15,3-6-1 16,2-7 1-16,3 0 0 16,-3-6 1-16,3-4 1 15,0 0 1-15,-3-7 1 0,1-5 1 16,-4-1 2-16,-3-4-1 16,-4 0 0-16,-2-6-1 15,-5 6-2-15,-5-3 0 16,-5 3 0-16,-7 2-4 0,-1 5 0 15,-4 3 0-15,-3 7 0 16,-2 4 0-16,2 9 0 16,2 5 0-16,4 1 0 15,4 4 0-15,5-2 0 0,3 4-2 16,7-5 2-16,2 0-2 16,8-5 1-16,1-2 0 15,10-6 1-15,-1-2 0 0,5-5 1 16,3-5-1-16,-7-5 1 15,4-3 1-15,-2-1 0 16,-6-4-2-16,-4-2 0 16,-4 1 0-16,-6 1 0 15,-3-1 0-15,-5-1 0 0,-7 5 0 16,-3 2 0-16,-2 5 0 16,-6 7 0-16,-4 2 0 15,2 10 0-15,0 6 0 16,3 1 0-16,2 6 0 15,4 1 0-15,7 0 0 0,4-3 0 16,5-4 0-16,5-4 0 16,6-4 0-16,8-2 0 15,1-8 0-15,5-3 0 0,1-6 0 16,-3-4 0-16,2-4 0 16,-3 2 0-16,-5-5 0 15,-4 3 0-15,-3 0 0 16,-10-1 0-16,0 1 0 0,-12 7 0 15,-1-1 0-15,-6 7 0 16,-1 4 0-16,-5 4 0 16,2 9 0-16,1 2 0 0,2 7 0 15,5-4 0-15,5 1 0 16,3 1 0-16,4-7 0 16,3-13 0-16,10 7 0 15,3-7 0-15,4-4 0 0,1-7 0 16,-2-1 0-16,0-1 0 15,-4-1 0-15,1-1 0 16,-6 2 0-16,-4 4 0 16,-3 9 0-16,-5-5-5 15,-6 10-8-15,-1 12-37 0,0 3-37 16,-3 9 0-16</inkml:trace>
  <inkml:trace contextRef="#ctx0" brushRef="#br0" timeOffset="123735.77">8057 10347 264 0,'0'0'1'16,"0"0"1"-16,0 0 1 16,0 0 2-16,0 0 4 15,7-3 0-15,0 2 3 0,11 1 0 16,1 1 0-16,14 2-1 16,7 0-1-16,7-2-1 15,10 2-3-15,10 0-1 16,8-3-1-16,6 0-2 0,17 0 1 15,6 0 1-15,11 0-2 16,13-7-1-16,7 0 1 16,14-4-1-16,7-1 1 0,14-1-1 15,5-1 0-15,4-4 0 16,3 4 1-16,9-4-1 16,-2 1 0-16,5 2 0 15,-3 0 0-15,-4 2 0 0,-3 4-1 16,-8-2-1-16,-10 7 1 15,-12 2-1-15,-14 2 0 16,-22 0 0-16,-10 2 0 16,-21 2-1-16,-18 7 1 15,-16-4 0-15,-11 0 0 0,-15 1 1 16,-13 0 0-16,-3-4 1 16,-11-4 0-16,0 0 1 15,-2 13 0-15,2-13 0 0,-16 5 1 16,16-5-1-16,-14 2-1 15,14-2 1-15,-17 3-1 16,17-3-1-16,0 0 1 16,-8 0 0-16,8 0-1 0,0 0-2 15,0 0-6-15,0 0-17 16,5 5-48-16,-5-5-4 16</inkml:trace>
  <inkml:trace contextRef="#ctx0" brushRef="#br1" timeOffset="127432.32">12447 10072 397 0,'0'0'6'0,"0"0"2"0,0 0 1 15,0 0 2-15,0 0 1 16,-7-7 1-16,7 7-1 0,-12-3 1 16,12 3-6-16,-13 0-2 15,13 0-2-15,-15 20-2 16,8-5 0-16,3 2-1 15,0 1 0-15,4 1-1 0,2 1 1 16,6-3 0-16,7-1-1 16,0-7 1-16,4-4 1 15,4-5 0-15,-3-2 0 16,-1-8 1-16,2-3 1 16,-9-1 0-16,3-3 1 0,-8-3-4 15,-7 2 0-15,0 1 0 16,-7 3 0-16,-6 0 0 15,-1 4 0-15,-7 6 0 0,2 4 0 16,-3 3 0-16,-1 5 0 16,9 9 0-16,-4-1 0 15,8 4 0-15,5 0 0 16,5 0 0-16,0-2 0 0,12-6 0 16,6-3 0-16,-1-6 0 15,8-3 0-15,-5-3 0 16,2-6 0-16,1-3 0 15,-6-4 0-15,-2-1 0 0,-6 0 0 16,-6-3 0-16,-3 0 0 16,-3 5 0-16,-9 1 0 15,-5 3 0-15,-3 4 0 16,-2 4 0-16,1 3 0 0,2 8 0 16,-6 5 0-16,7 3 0 15,4 0 0-15,4 1 0 16,4 3 0-16,6-3 0 15,0-8-15-15,14 2-24 0,2-2-48 16,-3-5-1-16</inkml:trace>
  <inkml:trace contextRef="#ctx0" brushRef="#br0" timeOffset="130749.4">12628 10062 222 0,'0'0'6'16,"0"0"2"-16,-7 0 3 16,7 0 2-16,0 0 0 0,0 0 0 15,0 0-1-15,0 0-1 16,0 0-3-16,0 0-2 16,5-5-3-16,8 1 0 15,6-6 0-15,6-3 2 0,12-7 1 16,9-9 2-16,16-9-1 15,9-11 0-15,14-10 1 16,14-16 3-16,13-7-2 0,15-7 1 16,4-7-1-16,11-6-1 15,4 5-1-15,1-6 0 16,2 6-1-16,1 7-2 16,-7 2-2-16,-6 5 0 15,-5 4 0-15,-11 10 1 0,-11 8 1 16,-15 5 0-16,-14 14 1 15,-19 5 3-15,-12 10 1 16,-15 8 1-16,-10 6-2 16,-11 8-1-16,-14 5-4 0,11-5-3 15,-11 5 0-15,0 0 0 16,0 0 0-16,0 0 0 16,0 0 0-16,0 0 0 15,0 0 0-15,0 0 0 0,0 0 0 16,0 0 0-16,0 0 0 15,0 0 0-15,0 0 0 16,0 0 0-16,0 0 0 0,0 0 0 16,0 0 0-16,0 0 0 15,0 0 0-15,0 0 0 16,0 0-15-16,0 0-50 16,0 0-21-16,0 0-1 15</inkml:trace>
  <inkml:trace contextRef="#ctx0" brushRef="#br0" timeOffset="136017.22">6332 13033 410 0,'0'0'6'15,"0"0"1"-15,0 0 1 16,0 0 0-16,0 0 1 15,10 0 1-15,-3 7 0 0,1 6 0 16,2 9-5-16,-1 3-2 16,5 4-1-16,3 6 1 15,-4 2-1-15,-1 1-1 16,0-2-1-16,1-3-3 16,-4-1-5-16,-4-7-11 0,-5-25-59 15,13 24-6-15</inkml:trace>
  <inkml:trace contextRef="#ctx0" brushRef="#br0" timeOffset="136417.32">6570 13030 375 0,'0'0'5'0,"0"0"2"0,0 0 1 16,0 0 0-16,0 0 1 15,11 0 1-15,-11 0-1 16,6 17 1-16,-6-2-4 0,0 3-2 16,0 2 0-16,-4-1-1 15,-3 6-1-15,-1-8 0 16,-4 0 0-16,0-1 1 16,-4-7-1-16,4-1 0 15,4-3 1-15,8-5-2 0,-12 0 0 16,12 0 0-16,0 0-1 15,0 0-1-15,-2-2-1 16,2 2 1-16,5-3-1 16,8 3 1-16,-4 0 0 0,5 0 0 15,4 0 1-15,-1 3 0 16,0 1 0-16,4 4 0 16,-6-4 0-16,0 6 0 15,2-3-4-15,-4-1-8 0,-1-4-29 16,2 4-39-16,-5-3-2 15</inkml:trace>
  <inkml:trace contextRef="#ctx0" brushRef="#br0" timeOffset="136615.97">6784 13083 469 0,'0'0'2'0,"0"0"0"0,0 0 0 16,0 0-1-16,0 0 1 16,0 4-1-16,2 6 1 0,2 0-1 15,5 7-8-15,-1-2-10 16,1-15-51-16,2 14-15 16</inkml:trace>
  <inkml:trace contextRef="#ctx0" brushRef="#br0" timeOffset="137235.01">6882 13055 395 0,'0'0'6'0,"0"0"1"16,0 0 1-16,0 0-2 16,0 0 0-16,0 0 1 15,0 0-1-15,7 0 1 16,0 4-6-16,0 6-2 0,2 5-1 15,0 1-1-15,3-2-2 16,-1 1 1-16,-2 0-2 16,-4-6 1-16,-5-9-1 15,10 13 2-15,-10-13 0 16,0 0 4-16,0 0 1 0,13-7 1 16,-13-5 1-16,2-1 0 15,-2-7 1-15,0 3-2 16,3-3 0-16,-2 5 0 0,-1 0-1 15,4 3-2-15,-2 5 0 16,-2 7 0-16,7-8 0 16,-7 8-1-16,13 2 1 15,-13-2 0-15,12 13 1 0,-1-5 0 16,-2 2 1-16,1-4-1 16,3 1 1-16,1-4-1 15,4-3 0-15,-1 0 1 16,6-7-1-16,2-5 1 0,2-3 0 15,1-2 0-15,-2-5 0 16,-1-3 0-16,-2 0 1 16,-5 0 0-16,-9 6 1 15,-6 1-1-15,-3 3 0 0,-8 5-1 16,-9 5 0-16,0 5 1 16,-1 8-2-16,-5 4-1 15,4 5 0-15,1 3 0 16,4 0 0-16,3 5-1 0,2-5 2 15,9 0-3-15,0-4 2 16,9-3 0-16,4-3 0 16,4-5-2-16,6-5-5 0,-1 0-16 15,0-10-50-15,5-5-4 16</inkml:trace>
  <inkml:trace contextRef="#ctx0" brushRef="#br0" timeOffset="138548.67">7416 12745 331 0,'0'0'3'0,"0"0"0"15,0 0 0-15,0 0 0 0,0 0 0 16,4 10 1-16,-4-10 0 16,10 17 0-16,-2-5-3 15,2 1 1-15,-3 2 0 16,0 0 0-16,2-1-1 15,-2-1 1-15,-2 2 0 0,-3-7 0 16,0 4 1-16,-2-12 1 16,3 9 2-16,-3-9 1 15,0 0 0-15,0-12 1 16,-3-2 1-16,1 1-1 0,2-5-1 16,-5 2 0-16,3-1-1 15,2 4-2-15,-3 1-1 16,3-1-2-16,0 5-1 0,0 8-1 15,0 0-1-15,12-7 1 16,-12 7-2-16,18 5 1 16,-8 5-2-16,-1 3 1 15,2-1 0-15,-1 1-1 0,-3 1 1 16,-1-2-1-16,1-2 1 16,-7-10 1-16,5 15 1 15,-5-15 1-15,0 0 2 16,7-5 0-16,-5-5 1 0,1-7 0 15,1-2 1-15,2-2-1 16,2-4 0-16,-1 2-1 16,0-1 0-16,1 5-1 15,2 1-2-15,-5 6 0 16,-5 12 0-16,15-8 1 0,-15 8-2 16,7 10 1-16,-2 0-1 15,-3 8-2-15,1-3 0 16,4 2 0-16,-1-2-1 15,3 0-1-15,3-3 0 0,4-7 1 16,3 0 0-16,4-5 2 16,2-5 2-16,0-5-1 15,5-2 2-15,-7-6 0 0,-2 4 2 16,-3-6 3-16,-6 2 1 16,-7 1 2-16,-5 2 0 15,-5 0 2-15,-7 2-1 16,-4 4 0-16,2 4-2 0,-4 3-3 15,1 2-1-15,2 2-2 16,-2 5-1-16,6 4-2 16,2 1 0-16,4 0 1 15,3 1-1-15,2-1 1 16,2-2-1-16,10-3 2 0,-1-3-1 16,5-4 0-16,2 0 1 15,-1-1-1-15,1-4 1 16,-1-3-2-16,-2 3-1 15,0 3-1-15,-5-6-3 0,0 8-2 16,2-2-3-16,-1 2-5 16,-11 0-5-16,16 0-1 15,-5-5 2-15,1 0 0 0,-2 0 4 16,2-7 3-16,-2 0 7 16,0-8 7-16,0-3 10 15,0-9 4-15,-3-4 5 16,-4-5 3-16,-2-3 1 0,-2-4 2 15,-7 2-1-15,-6 0-3 16,-1 7-2-16,-6 5-2 16,2 6-5-16,1 10-3 0,4 11-4 15,7 7-1-15,1 18-1 16,6 4-2-16,6 10-1 16,6 8-1-16,5 5 0 15,3 4-2-15,0-2-2 16,2 0-5-16,-2-7-3 0,-2-1-7 15,-9-6-5-15,1-7-4 16,-8-6-1-16,-2-4 4 16,0-16 4-16,-7 7 8 15,7-7 6-15,-17-7 8 0,8-4 10 16,0-6 3-16,2-3 3 16,0 1 0-16,4-1-1 15,-2-2-2-15,5 1-5 0,0 2 0 16,8-3-4-16,4 4-1 15,-1 4-2-15,6 0-1 16,-3 6-1-16,4 0-1 16,-6 3 1-16,1 5-1 15,-5 0 2-15,-8 0 1 0,11 17 0 16,-5-4 1-16,-4 2 2 16,3 4-1-16,-3-1 1 15,6 2-1-15,-4-7 0 16,4 8-3-16,-2-8-8 0,3-6-34 15,3-2-30-15,1-3-5 16</inkml:trace>
  <inkml:trace contextRef="#ctx0" brushRef="#br0" timeOffset="138782.51">8414 12341 413 0,'0'0'7'16,"0"0"2"-16,0 0 2 15,-12 0 0-15,12 0 0 0,-12 5 1 16,12-5-1-16,-18 13 0 16,9-6-6-16,3 5-3 15,-1 3-2-15,2 3-1 16,2 2 0-16,3-1 1 0,3 1-1 16,9-5 1-16,3-3-1 15,7-4-7-15,0-8-18 16,3-2-54-16,9-8-4 15</inkml:trace>
  <inkml:trace contextRef="#ctx0" brushRef="#br0" timeOffset="139265.1">7627 13389 453 0,'0'0'4'0,"0"0"0"0,-5-10 1 0,5 10 1 0,-15-10 0 15,3 7-1-15,-4 3 1 16,-1 6-1-16,-8 6-2 15,8 11-2-15,-5 4-2 0,2 5 1 16,7 3-1-16,3 3 0 16,8-7 0-16,6 1 1 15,12-9-1-15,9-7 1 16,5-7-1-16,9-9-3 16,3-6-6-16,6-4-12 0,0-9-61 15,3-9-1-15</inkml:trace>
  <inkml:trace contextRef="#ctx0" brushRef="#br0" timeOffset="140115">7793 13161 403 0,'0'0'6'0,"0"0"3"16,0 0 0-16,-10 3 2 16,10-3-2-16,-7 14 1 15,7-1 0-15,0 7 0 0,3 2-5 16,9 3-3-16,3 4-1 15,2 4 0-15,3-1 0 16,-1-2 0-16,4-5-1 16,-5-5 0-16,-1-3 0 0,-4-5 0 15,-4-2 0-15,-9-10 1 16,16 5 0-16,-16-5 0 16,5-7 0-16,-5-4 0 0,0-3 1 15,0 2-1-15,-3-6 0 16,1 3 0-16,2 0-1 15,0 5 0-15,0 10-1 16,0-11-1-16,0 11 1 0,0 0 0 16,9 8-1-16,-1 1 1 15,4 0-2-15,3 1-1 16,3 0 1-16,3-5 0 16,4 0-1-16,1-5 1 0,1-5-1 15,5-2 1-15,-2-6 2 16,-2-4 1-16,-4 3 1 15,-4-4 2-15,-5 0 0 16,-10-2 0-16,-5 3 0 16,-5 3 0-16,-8 4 0 0,-4 2-1 15,-3 2-1-15,0 6-1 16,-2 0 0-16,7 11-1 16,0 2 0-16,5-1-1 0,5 2 0 15,5 4 1-15,0-6 0 16,10-2 0-16,3-3 1 15,1-4 0-15,6-3 0 16,3-7 1-16,-4-6 0 0,4-2 0 16,-5-4 1-16,-2-2 0 15,0 0 0-15,-7-2-1 16,-1 3 1-16,-4 3 0 16,-4 3-1-16,0 3-1 0,0 11 0 15,0 0-1-15,0 0 0 16,0 0-1-16,-2 15 0 15,2 0 0-15,0 0-2 16,0 0-2-16,6-2-3 0,6-5-4 16,-2-2-3-16,5-6-3 15,2 0-5-15,3-13-1 16,3-1 2-16,-4-4 5 16,1-1 7-16,-5-6 9 0,-2 5 8 15,-9-2 9-15,-1 2 5 16,-3 5 3-16,-3 3 1 15,3 12-4-15,-12-9-4 16,12 9-6-16,-13 3-3 0,13 11-4 16,0 0-2-16,0 3-5 15,3 1-6-15,10 2-13 16,-4 6-44-16,1-13-11 16</inkml:trace>
  <inkml:trace contextRef="#ctx0" brushRef="#br0" timeOffset="140432.49">8673 12989 411 0,'0'0'5'0,"0"0"0"0,-11-3 1 0,11 3 0 0,-12 3 0 16,12-3-1-16,-7 14 1 16,5-2 0-16,2 1-5 15,2 2 0-15,8 0-1 0,-3-1-1 16,1-2 1-16,-1-2-1 15,-7-10 1-15,11 10 1 16,-11-10 0-16,15-2 0 16,-13-9 0-16,3-5 2 0,-1-4 0 15,4-2-1-15,-3-5 0 16,5-1-1-16,-5 1-1 16,2 4-2-16,3 6 0 0,0 8 1 15,0 9-2-15,0 4-4 16,5 16-11-16,-8 7-31 15,14 3-30-15,1 5-2 16</inkml:trace>
  <inkml:trace contextRef="#ctx0" brushRef="#br0" timeOffset="166532.57">17098 11162 384 0,'0'0'6'0,"0"0"1"16,0 0 1-16,0 0 1 0,-7-3 0 15,7 3 2-15,-10 13 1 16,0 4 1-16,-2 13-5 15,-3 2 0-15,-3 15-2 0,-4 12 2 16,-7 10-2-16,-2 9 1 16,-6 7-1-16,-5 9-3 15,-3 7-3-15,-4 8 0 16,-6 2 0-16,-2 3 0 0,-3 3 0 16,0 1 0-16,3-1 0 15,0 2 0-15,0-5 0 16,0-5 0-16,5 0 0 15,1-5 0-15,10-2 0 16,-2-11 0-16,6-7 0 16,8-9 0-16,1-8 0 0,3-6 0 15,10-11 0-15,1-12 0 16,2-9 0-16,3-7 0 16,4-7 0-16,3-5 0 0,2-10 0 15,0 0-28-15,-20-12-59 16,22-8-4-16</inkml:trace>
  <inkml:trace contextRef="#ctx0" brushRef="#br0" timeOffset="167865.31">17041 11172 118 0,'0'0'3'0,"0"0"2"16,0 0-1-16,0 0 2 0,0 0 2 16,0 0 0-16,0 0 2 15,0 0-1-15,0 0-1 16,0 0 0-16,0 0-1 16,0 0 1-16,0 0-1 0,0 0 0 15,0 0 1-15,0 0 0 16,0 0-1-16,0 0 0 15,0 0 0-15,-5-4-1 16,5 4 0-16,0 0-2 0,0 0-1 16,0 0 0-16,0 0 0 15,0 0-2-15,0 0 0 16,0 0-1-16,0 0 0 0,0 0 0 16,0 0 0-16,0 0 0 15,0 0 0-15,0 0 1 16,0 0-1-16,0 0 1 15,0 0 1-15,0 0 0 16,0 0 0-16,0 0 2 16,0 0-1-16,0 0 1 0,0 0-1 15,0 0 1-15,0 0-1 16,0 0 0-16,0 0 0 16,0 0-1-16,0 0 0 0,0 0 0 15,0 0-2-15,0 0 0 16,0 0-2-16,0 0 0 15,0 0 0-15,0 0-1 16,0 0 0-16,0 0-1 0,0 0-3 16,0 0-5-16,5 1-6 15,-5-1-14-15,0 0-18 16,3 7-15-16</inkml:trace>
  <inkml:trace contextRef="#ctx0" brushRef="#br0" timeOffset="168466.02">17041 11172 130 0,'0'32'7'0,"0"-32"2"15,0 0 1-15,0 0 3 16,0 0 3-16,0 0 2 16,8-5 2-16,2 0 2 15,5-2-4-15,7-5-3 0,12-8-1 16,9-5-1-16,17-5-5 15,7-12-3-15,22-2-1 16,15-6-2-16,18-10-2 0,10-4-1 16,17-2-1-16,12-7-2 15,9 1 2-15,6-1 0 16,8-2 0-16,2-2 0 16,6 3 1-16,6 0 0 0,-1 1 1 15,-11 2 1-15,8 4 0 16,-1 0 0-16,-7 1 0 15,-6 1 0-15,-6 3-1 16,-8 1 1-16,-10 3 0 16,-11 5-1-16,-14 2 1 0,-14 7-1 15,-18 1 1-15,-9 6 0 16,-26 5 1-16,-14 7 1 16,-15 0 1-16,-7 7 0 15,-13 4 0-15,-8 7-1 0,-7 7 0 16,5-13-1-16,-5 13-2 15,0 0-2-15,0 0-2 16,0 0-2-16,0 0-6 0,0 0-6 16,0 0-23-16,0 0-25 15,0 0-3-15</inkml:trace>
  <inkml:trace contextRef="#ctx0" brushRef="#br0" timeOffset="169366.28">21608 9309 222 0,'0'0'6'0,"0"0"4"0,0 0 2 0,0 0 4 15,0 0 2-15,0 0 3 16,0 0 0-16,0 0 0 16,0 0-5-16,0 0-3 0,0 0-5 15,0 0-4-15,0 0-2 16,-7 0-2-16,7 0-1 16,-8 15 0-16,6-1 0 15,-3 4 2-15,-2 7 2 0,-3 0-1 16,2 7 1-16,-2 5 0 15,1 6 0-15,-4 6 1 16,-2 10 1-16,2 3 1 16,-1 7-1-16,1 11 0 0,1 7 0 15,-3 4 1-15,2 8 0 16,-1 5-2-16,-2 3 0 16,2 6-1-16,-2 5 0 15,0-2 0-15,0 1 1 0,7 1 0 16,-7-1 0-16,4-4 0 15,3 1-1-15,-4 0 0 16,3 0 0-16,-3-2 1 16,1 2-3-16,2 0 1 0,-3 0-1 15,4-3-1-15,-1 1 1 16,-1-6 0-16,2 1-1 16,-1-6 0-16,0-5 0 15,-2-1 0-15,0-9 0 0,-2-1 0 16,2-8 0-16,-3-5 0 15,5-3 0-15,1-7-1 16,1-3 1-16,3-7 0 0,2-4 0 16,-1-7-1-1,1-6 1-15,1-5-1 0,-1-5 1 16,1-3 0-16,0-7 0 16,-1-1 0-16,0-1-1 15,0-1 2-15,1 1 0 16,0-3-1-16,-3 0 1 0,2 0-1 15,1-1 1-15,0 1-1 16,2-10 0-16,-3 10-1 16,3-10 0-16,0 0-2 0,0 0-1 15,0 0-4-15,0 0-6 16,0 0-13-16,0 0-57 16,0 0 0-16</inkml:trace>
  <inkml:trace contextRef="#ctx0" brushRef="#br0" timeOffset="170948.98">15854 13677 211 0,'0'0'2'16,"0"0"4"-16,0 0 2 15,0 0 1-15,0 0 2 16,5 0 1-16,4 0 0 15,4 0 1-15,4 0-2 0,6 0-3 16,6 0-2-16,9 0-1 16,2 0-1-16,11-3 0 15,2 1 0-15,16-4-1 16,6 2 0-16,7-1-1 0,5-2-1 16,5-2 0-16,5 2 0 15,3 2 0-15,11 1-2 16,-7-2 0-16,3 3-3 0,2 2-3 15,-2-5-2-15,6 6 0 16,0-1-1-16,-3 1-2 16,-6-3-1-16,3 3 3 15,-5-3-1-15,2 3 2 16,3 0 0-16,-8-2 0 0,-2-1 4 16,-5 3-3-16,0-2 3 15,5 0 0-15,1-1-2 16,-6-2-1-16,-4 3-1 15,4 2-5-15,-2-3-5 0,4 3-3 16,-5 0-9-16,3 0 1 16,0 0 2-16</inkml:trace>
  <inkml:trace contextRef="#ctx0" brushRef="#br0" timeOffset="171282.47">20029 13595 25 0,'14'0'12'16,"0"-2"6"-16,16 2 2 0,13-3 2 15,6 0 4-15,6-1-1 16,7 4-1-16,7-6 1 15,-6 4-9-15,2-1-6 16,-11 3-2-16,-6-2-3 16,-3 2 2-16,6-2 1 0,-11 2 1 15,0 0 4-15,-5-3 2 16,0 0 1-16,-10 3 2 16,2-2-1-16,-13 2 1 15,-1-2 0-15,-3 2-2 0,-10 0-3 16,7 0-3-16,-7 0-3 15,0 0 0-15,0 0-2 16,0 0-2-16,0 0-1 16,0 0-1-16,0 0-1 0,0 0 1 15,0 0-1-15,0 0 0 16,0 0 1-16,0 0-1 16,0 0 0-16,0 0-6 0,-4 0-16 15,-14 0-55-15,18 0-2 16</inkml:trace>
  <inkml:trace contextRef="#ctx0" brushRef="#br1" timeOffset="174932.58">15881 13575 389 0,'0'0'5'0,"0"0"4"0,0 0 1 0,0 0 3 16,0 0 1-16,0 0 1 0,0 0 1 16,0 0 0-16,0 0-5 15,0 0-3-15,0 0-3 16,-5 0-5-16,5 0 0 0,-15 15 0 16,8-5 0-16,0-1 0 15,2 4 0-15,1-1 0 16,4 1 0-16,0-3 0 15,4-1 0-15,-4-9 0 0,14 11 0 16,-4-11 0-16,3 0 0 16,1-3 0-16,-1-2 0 15,-3-2 0-15,2-3 0 16,-4-5 0-16,-3 5 0 16,-5-5 0-16,0 3 0 0,-8-3 0 15,-2 2 0-15,-4 6 0 16,-4 0 0-16,1 4 0 15,-6 3 0-15,1 0 0 0,1 7 0 16,7 6 0-16,-1 5 0 16,10 1 0-16,2 2 0 15,3-4 0-15,13 5 0 16,4-5 0-16,6-4 0 0,2-1 0 16,5-7 0-16,-5-3 0 15,1-2 0-15,-3-2 0 16,-5-6 0-16,-1 0 0 15,-7-4 0-15,-7 0 0 16,-3-5 0-16,-3 2 0 0,-7 2 0 16,-2-2 0-16,-6 4 0 15,-2 3 0-15,-2 5 0 16,2 3 0-16,0 5 0 16,3 8 0-16,5-1 0 0,1 2 0 15,6 2 0-15,5 1 0 16,0-7 0-16,11 0 0 15,3-5 0-15,4-2 0 0,4-3 0 16,-2-5 0-16,5-3 0 16,-6-7 0-16,-1 0 0 15,-4 0 0-15,-5-2 0 16,-7-1 0-16,-2 4 0 16,-7-1 0-16,-9 5 0 0,-2 5 0 15,-3 2 0-15,-2 3 0 16,1 3 0-16,2 9 0 15,0 1-5-15,6 2-83 16,8-1-3-16</inkml:trace>
  <inkml:trace contextRef="#ctx0" brushRef="#br1" timeOffset="175899.04">17071 11122 356 0,'0'0'9'0,"0"0"2"0,0 0 3 16,3-10 0-16,-3 10 1 15,0-9 1-15,0 9 1 16,0-10 1-16,0 10-7 16,-11-11-5-16,11 11-1 0,-10 0-2 15,10 0-1-15,-17 18-1 16,10-6-1-16,0 6-1 15,-1-1 0-15,3 1 0 16,5-1 0-16,0-2 0 16,2-3 1-16,9-2 0 0,-2-5 0 15,4-3 2-15,-1-2 0 16,0 0 1-16,1-7 1 16,-3-3 0-16,-3-2-1 0,1-3-3 15,-5-2 0-15,-3 2 0 16,-3-3 0-16,-2 6 0 15,-5-1 0-15,0 6 0 16,-5 2 0-16,0 5 0 0,0 5 0 16,1 7 0-16,1 4 0 15,3 1 0-15,3 3 0 16,2-1 0-16,5-2 0 16,5 1 0-16,7-8 0 0,8-2 0 15,0-6 0-15,-1-2 0 16,7-2 0-16,-1-11 0 15,-6 3 0-15,1-7 0 16,-5-1 0-16,-5-2 0 0,-8 1 0 16,-2-1 0-16,-7 3 0 15,-8 3 0-15,-4 3 0 16,-4 6 0-16,-2 5 0 16,-3 0 0-16,6 12 0 0,-2 6 0 15,6-1 0-15,8-9-65 16,6 11-22-16</inkml:trace>
  <inkml:trace contextRef="#ctx0" brushRef="#br1" timeOffset="177066.06">21491 9329 357 0,'0'0'8'0,"0"0"4"0,0 0 2 16,0 0 0-16,0 0 2 15,0 0 1-15,0 0-3 0,0 0 1 16,0 0-8-16,-9 5-3 15,9-5-3-15,-11 17-1 16,6-6-1-16,1-2-2 16,-1 3 2-16,0 1 0 0,5-1 1 15,0-12 0-15,7 13 2 16,-7-13 0-16,17 0 2 16,-4 0 2-16,1-8 1 0,0-4 0 15,-2-1 0-15,-3-1-4 16,-1-1-3-16,-3-2 0 15,-5 1 0-15,0 2 0 16,-7 1 0-16,-1 6 0 0,-4 0 0 16,-3 7 0-16,-3 0 0 15,1 9 0-15,2 4 0 16,-3 4 0-16,6 1 0 16,0 6 0-16,9-4 0 15,3 0 0-15,3 0 0 0,9-8 0 16,6 0 0-16,1-6 0 15,6-5 0-15,1-1 0 16,-1-1 0-16,-1-9 0 16,-2-4 0-16,-4-2 0 0,-4-4 0 15,0 0 0-15,-10-5 0 16,-4 0 0-16,-4 3 0 16,-10 3 0-16,0 2 0 0,-6 4 0 15,-3 5 0-15,2 6 0 16,-4 2 0-16,4 5 0 15,1 2 0-15,3 5 0 16,5 1 0-16,6-1 0 0,4-2 0 16,2 0 0-16,0-10 0 15,18 12 0-15,-4-9 0 16,2-3 0-16,3 0 0 16,-1-5 0-16,-4 0 0 0,2-2 0 15,-7-4 0-15,-9 11 0 16,6-16 0-16,-6 16 0 15,-3-3 0-15,-7 6-7 16,-4 6-34-16,-2 9-45 16,-1 4-2-16</inkml:trace>
  <inkml:trace contextRef="#ctx0" brushRef="#br1" timeOffset="178082.73">21022 13434 54 0,'0'0'11'0,"0"0"11"0,0 0 8 0,0 0 4 16,0 0 5-16,0 0 3 16,-5 5 0-16,5-5 3 15,0 0-9-15,0 0-5 16,-7-5-7-16,7 5-3 0,0 0-4 15,0 0-4-15,0 0-3 16,0 0-2-16,-11 2-3 16,7 8-2-16,-4 2-2 0,0 1 0 15,3 7-1-15,1-6-1 16,-1 3 1-16,2-3 0 16,3-3 1-16,8 0-1 15,1-7 0-15,7-1 1 0,-2-3-1 16,4-3 2-16,-4-4-1 15,4-5 0-15,-6-1 1 16,-4-3 0-16,0-2 1 16,-8 0-1-16,0-2 0 0,-8 3 0 15,-2 8-1-15,-7-1 0 16,-1 7-1-16,-2 3 0 16,1 5 0-16,-4 5-1 0,6 4 0 15,4 6 1-15,4 1-1 16,6-7 0-16,3 4 1 15,5-6 0-15,9 1 0 16,7-9 0-16,6-2 1 16,1-2-2-16,4-5 1 0,0-3 0 15,-5-6 1-15,1 3 0 16,-9-7-1-16,-6 3 1 16,-8-5 0-16,-7 3 1 15,-14 1-2-15,-5 4 0 0,-9 5 0 16,-6 7 0-16,-1 2 0 15,2 9 0-15,1 8-10 16,4-2-19-16,12 11-55 16,8-9-2-16</inkml:trace>
  <inkml:trace contextRef="#ctx0" brushRef="#br0" timeOffset="181865.42">15909 13568 254 0,'0'0'4'0,"0"0"2"0,0 0-1 16,0 0 0-16,0 0 2 16,0 0 1-16,0 0 2 0,4 2 1 15,-4-2-3-15,12 2 0 16,-1-2-1-16,3 0 1 15,4 0-1-15,-1 0 0 16,6 0-2-16,4-2 0 16,3 0-1-16,2 2-1 0,3-3 0 15,2 0 0-15,-2 1-1 16,10 2 1-16,-1 0-2 16,2 0 0-16,0 2-1 0,-1 1 1 15,5 0 0-15,-6-3-1 16,6 2 0-16,0-2 1 15,-3 2-1-15,0-2 1 0,1 0-1 16,1 0 0-16,-1 0 1 16,3 0-1-16,-1-2 0 15,0 2 0-15,-1 0 0 16,4 0 1-16,-4 0-1 16,-2 0 0-16,6 0 1 0,-6 0-1 15,-2 0 0-15,4-2 0 16,-2 2 0-16,1 0 1 15,4 0-1-15,-7 0 0 16,4 0 0-16,-1 2 1 16,-4-2-1-16,4 2 0 0,-1 1 1 15,0-3-1-15,-2 0 0 16,5 0 0-16,-4 0 1 16,9 0-1-16,-2 0 0 0,-4 0 0 15,6 0 0-15,-3 0 0 16,-3 0 1-16,-2 0-1 15,4-3 0-15,-9 3 0 0,-3-2 0 16,4 2 1-16,-3-2-1 16,2 2 0-16,-2-3 0 15,2 0 0-15,-3 1 0 16,7 0 0-16,-7 2 0 16,-2 0 0-16,4 0 1 0,-7-3-1 15,1 3 0-15,0 0 1 16,-1 0 0-16,1 0-1 15,-3 0 1-15,5 0 0 16,1-3-1-16,-1 1 1 0,0 2-1 16,3-3 1-16,-2 3-1 15,0-4 1-15,3 4-1 16,-5 0 0-16,3 0 0 16,1 0 1-16,-1 0-1 0,-2 0 1 15,6 0-1-15,-8 0 0 16,4 0 0-16,-2 0 1 15,-5 0-1-15,6-3 0 16,-5 2 0-16,1 1 0 0,-2-3 1 16,6 0-1-16,-4 3 0 15,3 0 0-15,1-3 0 16,-1 1-1-16,3-1 1 16,-3 0-1-16,1 2 1 15,-1-2 0-15,0-1 0 0,-2 4-1 16,-1-3 1-16,1 3 0 15,-3-3 0-15,1 3 0 16,-4 0 0-16,1 0 0 0,-2 0 0 16,-1-3 0-16,-2 3 0 15,0 0 0-15,-3 0 1 16,3-2-1-16,-2 2 0 16,-1-2 0-16,3 2 0 0,-5-3 0 15,2 3 0-15,-5-2 1 16,1 2-1-16,-6 0 2 15,-2 0 0-15,-10 0 0 16,12 0 0-16,-12 0-1 0,0 0 1 16,0 0-3-16,0 0-2 15,0 0-11-15,0 5-59 16,0-5-4-16</inkml:trace>
  <inkml:trace contextRef="#ctx0" brushRef="#br3" timeOffset="204967.28">17084 13605 359 0,'0'0'6'16,"0"0"4"-16,0 0 2 15,0 0 1-15,-5-10 1 0,5 10 1 16,0 0 1-16,0 0 0 16,0 0-5-16,0 0-3 15,-8 0-3-15,8 0-2 16,-10 14-1-16,2 2 0 16,-1 3-1-16,-1 6-1 0,-5 3 2 15,0-4-1-15,0 3 0 16,0-2 0-16,1-2 0 15,0-4-1-15,5-4-2 0,-1-2-2 16,5-4-4-16,5-9-5 16,-8 8-4-16,8-8-13 15,0 0-53-15,0-5-1 16</inkml:trace>
  <inkml:trace contextRef="#ctx0" brushRef="#br3" timeOffset="205398.95">17466 13593 368 0,'0'0'6'0,"0"0"3"0,0 0 2 0,0 0 2 15,0 0-1-15,0 0 1 16,0 0 0-16,2 7 0 15,-2-7-5-15,0 12-4 16,-4 1-1-16,-4-1-2 16,1 5 0-16,-1 3 0 0,-4 0 0 15,2 2-2-15,-3-2-1 16,6 0-3-16,-3-3-5 16,3-1-8-16,-1-5-23 15,-4 0-40-15,12-11-2 0</inkml:trace>
  <inkml:trace contextRef="#ctx0" brushRef="#br3" timeOffset="205748.59">17951 13575 417 0,'0'0'5'16,"0"0"1"-16,0 0 1 15,0 0 0-15,0 0 0 16,0 0 0-16,2 5 0 0,-2-5 0 15,0 17-4-15,-5-6-2 16,-2 3-1-16,-1 1 1 16,1 5 0-16,-3 0-1 15,-2 0 0-15,4-3-2 0,-2-3-3 16,5 1-7-16,-3-2-13 16,8-13-54-16,-7 15-3 15</inkml:trace>
  <inkml:trace contextRef="#ctx0" brushRef="#br3" timeOffset="206048.99">18385 13550 405 0,'0'0'5'0,"0"0"1"16,0 0 1-16,0 0 0 16,0 0 1-16,0 0-2 15,0 8 2-15,0-8-1 16,-4 14-4-16,-1-1-1 0,-2 2-1 16,-4 1-1-16,4 2 1 15,-3 5 0-15,2-6-2 16,1 6-5-16,-3-9-9 15,3-2-34-15,5 6-31 0,-2-11-2 16</inkml:trace>
  <inkml:trace contextRef="#ctx0" brushRef="#br3" timeOffset="206366.1">18850 13555 376 0,'0'0'8'16,"0"0"0"-16,0 0 3 16,0 0-2-16,0 0 1 0,0 0 0 15,2 7 1-15,-2 3 0 16,-7 5-7-16,-5 6-1 15,2 0-2-15,-2 0 0 16,0 3 1-16,-2-1 0 0,2 1-2 16,2-4-3-16,3-3-11 15,-3 1-23-15,5-8-42 16,5-3-2-16</inkml:trace>
  <inkml:trace contextRef="#ctx0" brushRef="#br3" timeOffset="206601.22">19183 13560 376 0,'0'0'5'0,"0"0"3"16,0 0 0-16,0 0 1 15,3 10 1-15,-3-3 0 0,-5 6 2 16,0 2-2-16,-8 2-3 15,2 1-3-15,0 4 0 16,-4 0-1-16,0-3-1 16,4 5-4-16,-3-8-9 0,10-1-19 15,4 0-48-15,0-5-3 16</inkml:trace>
  <inkml:trace contextRef="#ctx0" brushRef="#br3" timeOffset="206835.04">19569 13550 401 0,'0'0'4'0,"0"0"1"0,0 0 2 16,-8 8 1-16,-1 2 0 15,3 2 1-15,-7 5 0 16,-1 2 1-16,-2 2-3 15,-1 6-3-15,0-2 0 0,0 2-3 16,4 0-7-16,-4-6-29 16,6 1-45-16,6-5-2 15</inkml:trace>
  <inkml:trace contextRef="#ctx0" brushRef="#br3" timeOffset="210499.03">15684 12220 304 0,'0'0'5'0,"0"0"4"0,0 0 2 15,0 0 1-15,0 0 0 16,0 0 0-16,0 0 2 16,0 0 0-16,0 0-4 15,0 0-4-15,11-8-1 16,-4 8-1-16,7 0 0 0,4-2 1 16,5 2-1-16,2 0 0 15,1 0-1-15,8 0-1 16,0 0 1-16,3 2-1 15,0 1 0-15,5 2-1 0,1 0 1 16,1 0-1-16,1 0 0 16,0 5-1-16,-6-3 0 15,4 3 1-15,-1 0-1 0,-2 2 0 16,0 1 0-16,-5 2 0 16,2 0 0-16,-2-1 0 15,-1-2 0-15,1 4 0 16,-2 1 0-16,-1 0 0 0,-5 1 0 15,6 0 0-15,-4-1 0 16,2 2 0-16,-5-1 0 16,2-2 0-16,-3 0 0 15,-3-1-1-15,-2-3 1 16,-5 0 0-16,-1-2 0 0,-1 0-1 16,-5 0 1-16,-8-10 0 15,12 17 0-15,-12-17 0 16,8 12 0-16,-8-12 0 0,2 13 0 15,-2-13 1-15,3 8-1 16,-3-8 1-16,0 0 0 16,0 12 0-16,0-12 1 15,0 0 0-15,0 8-1 0,0-8 1 16,0 0-1-16,0 0 0 16,0 0 0-16,-5 9 1 15,5-9-1-15,0 0 0 0,0 0 0 16,0 0 0-16,0 0 1 15,0 0 0-15,0 0 0 16,0 0 1-16,0 0-1 16,0 0 0-16,0 0 0 15,0 0-2-15,0 0-4 16,0 0-9-16,-5-5-37 0,5 5-31 16,-3-12-3-16</inkml:trace>
  <inkml:trace contextRef="#ctx0" brushRef="#br3" timeOffset="213635.04">15650 12171 317 0,'0'0'6'0,"0"0"1"0,0 0 4 0,0 0 2 0,0 0 3 16,0 0 1-16,0 0 1 16,0 0 0-16,0 0-3 15,0 0-4-15,0 0-2 16,0-7-2-16,0 7-2 16,13-13 0-16,-4 5-1 15,1-2 1-15,5 0 0 0,4-7 1 16,7 2 0-16,-1-2-1 15,2 2 0-15,3-5-5 16,-3 3 0-16,1 4 0 0,-7 1 0 16,-3 2 0-16,-3 3 0 15,-5 2 0-15,-10 5 0 16,7-5 0-16,-7 5 0 0,0 0 0 16,0 0 0-16,0 0 0 15,0 0 0-15,0 0 0 16,0 0 0-16,-7 5 0 15,-3 3 0-15,-2 0 0 0,-5 2 0 16,-3 5 0-16,-5 1 0 16,-3 4 0-16,-2-3 0 15,-4 1 0-15,4 1 0 16,0-2 0-16,5-1 0 0,1-8 0 16,8 3 0-16,4-4 0 15,12-7 0-15,-13 6 0 16,13-6 0-16,0 0 0 15,13-3 0-15,-3-1 0 16,8-2 0-16,-4-1 0 0,4 2 0 16,-1-2 0-16,1 1 0 15,-4 1 0-15,-3 0 0 16,-2 3 0-16,-9 2 0 0,10 0-20 16,-10 0-64-16,0 7-5 15</inkml:trace>
  <inkml:trace contextRef="#ctx0" brushRef="#br3" timeOffset="214148.95">15613 12197 368 0,'0'0'7'0,"0"0"4"0,0 0 3 0,0 0 0 0,0 0 2 16,0 0 0-16,0 0 0 16,0 0 0-16,0 0-6 0,7 3-4 15,-7-3-3-15,18 20-1 16,-6-7-1-16,1 4 0 15,6-1 0-15,-1 7 0 16,7-3 0-16,-6 5-1 0,4-6 1 16,-3-1-1-16,-3 0 0 15,-2-1 1-15,2-5-1 16,-6 1 1-16,-4-4-1 16,-7-9 1-16,9 10 2 0,-9-10-3 15,0 0 0-15,0 0 0 16,0 0 0-16,0 0 0 15,0 0 0-15,-4 0 0 0,4 0 0 16,-12-7 0-16,12 7 0 16,-18-10 0-16,8 5 0 15,10 5 0-15,-18-10 0 16,9 6 0-16,-1-2-8 16,2 1-4-16,-4 0-6 0,12 5-12 15,-18-2-48-15,18 2-5 16</inkml:trace>
  <inkml:trace contextRef="#ctx0" brushRef="#br3" timeOffset="-213898.07">20475 11328 304 0,'0'0'7'0,"0"0"3"0,0 0 2 0,0 0 2 0,0 0 1 15,-9 0 3-15,9 0 0 16,0 0 0-16,0 0-7 16,0 0-2-16,0 0-3 15,0 0-1-15,14-6-2 0,1 5-1 16,2-2 0-16,8-1-1 15,12 1-1-15,6-2 1 16,4 0 0-16,10 0-1 0,8 2 0 16,2 1 1-16,8 2-1 15,-1 0 1-15,3 2-1 16,-2 8 1-16,-1 1-1 0,-2 1 1 16,-5 8 0-16,-9-2-1 15,-4 0 0-15,-4 3 1 16,-10-2-1-16,-3 2 0 15,-5-5 1-15,-7-1-1 16,-3 0 0-16,-2-3 1 0,-5-1-1 16,0-4 0-16,-3-2 1 15,-4-1-1-15,-8-4 1 16,15 6 0-16,-15-6 0 16,0 0 1-16,0 0 1 0,0 0-1 15,0 0 1-15,0 0 0 16,0 0-1-16,0 0 0 15,0 0 0-15,0 0-1 16,0 0-2-16,0 0-4 0,0 0-8 16,0 0-31-16,0 0-37 15,0 0-1-15</inkml:trace>
  <inkml:trace contextRef="#ctx0" brushRef="#br3" timeOffset="-212914.21">20624 11150 330 0,'0'0'9'0,"0"0"4"0,0 0 3 16,0 0 3-16,0 0 0 15,0 0 2-15,0 0-1 16,0 0 1-16,8-10-9 0,-8 10-5 16,0 0-2-16,-5 7-3 15,5-7-1-15,-18 21 0 16,6-10-1-16,-6 3 0 16,-2 2 1-16,-2-1-1 0,2 0 1 15,-2-3 0-15,2 3-1 16,0-5 1-16,3-3-1 15,2-1 1-15,5-2-1 16,10-4 0-16,-13 8 0 0,13-8 0 16,0 0-1-16,0 0 0 15,0 0 0-15,0 0-1 16,0 0 1-16,0 0 0 0,6 5 0 16,-6-5 0-16,17 8 1 15,-2-1 1-15,2 0 0 16,3 1 1-16,5 3-1 15,-3-1 1-15,3 3-1 16,-2-1 1-16,2 1-1 0,-6 0 1 16,-1-3 0-16,-3-2-1 15,-3 0 2-15,-2 1-3 16,-10-9 0-16,15 7 0 16,-15-7 0-16,0 0 0 0,7 4 0 15,-7-4 0-15,0 0 0 16,0 0 0-16,0 0 0 15,0 0 0-15,0 0 0 0,0 0 0 16,0 0 0-16,0 0-70 16,0 0-17-16</inkml:trace>
  <inkml:trace contextRef="#ctx0" brushRef="#br3" timeOffset="-191881.22">19749 13565 251 0,'0'0'5'0,"0"0"3"0,0 0 2 0,0 0 2 16,0 0 2-16,0 0 2 0,0 0 3 15,0 0 0 1,0 0-3-16,0 0-2 0,0 0-4 15,0 0 0-15,0 0-3 16,0 0-2-16,0 0-2 16,-7 10 0-16,2 0-1 15,-2 5 0-15,2 1 0 0,-9 2 0 16,8 5 0-16,-4-3 0 16,0 2-1-16,0-2 0 15,5 2 1-15,-4-5-1 0,3 1-1 16,1-5 0-16,0-2 0 15,3 0-1-15,2-11 1 16,-3 10-3-16,3-10 2 16,0 0-1-16,0 0 0 0,0 0-2 15,0 0-3-15,0 0-7 16,0 0-28-16,10 0-32 16,-10 0-4-16</inkml:trace>
  <inkml:trace contextRef="#ctx0" brushRef="#br4" timeOffset="-148331.35">9195 11695 347 0,'0'0'9'0,"0"0"4"0,0-12 4 15,0 12 1-15,-8-8 1 0,8 8 1 16,-10-10 1-16,10 10-1 16,-13-3-7-16,13 3-5 15,-12 18-2-15,2 3-6 16,1 12 0-16,1 7 0 15,-2 12 0-15,5 11 0 0,-2 6 0 16,5 5 0-16,2 2 0 16,0 1 0-16,4-3 0 15,6-5 0-15,5-8 0 0,5-7 0 16,2-10 0-16,3-6 0 16,5-11 0-16,-2-7 0 15,4-5 0-15,-2-13 0 16,4 0-10-16,-9-2-74 0,2-9-3 15</inkml:trace>
  <inkml:trace contextRef="#ctx0" brushRef="#br4" timeOffset="-147714.4">9485 11848 424 0,'0'0'5'0,"0"0"1"0,0 0 1 0,0 0 1 16,-9-2 1-16,9 2 0 15,-13 7 0-15,3 6 1 16,3 4-5-16,-3 6-1 0,4 4-2 15,-1 2-1-15,7 0 0 16,0 2 0-16,2-4-1 16,9-2 0-16,1-5 0 15,5-6 0-15,6-6 1 16,-1-6 0-16,6-4 0 0,-3-8 1 16,-1-7 0-16,1-3 1 15,-5-5-3-15,-6 0 0 16,-1-4 0-16,-5-3 0 15,-6-1 0-15,-2-2 0 0,-12 6 0 16,-1-1 0-16,-1 2 0 16,-7 7 0-16,-1 6 0 15,3 5 0-15,-4 7 0 16,5 3 0-16,-1 5 0 0,3 5 0 16,6 3 0-16,1 1 0 15,7 6-31-15,2-3-55 16,5-4-2-16</inkml:trace>
  <inkml:trace contextRef="#ctx0" brushRef="#br4" timeOffset="-147131.48">9796 11776 462 0,'0'0'4'0,"0"0"2"0,0 0-1 0,0 0 1 0,0 0-1 15,0 0 0-15,2 11 1 16,0 1 0-16,1 3-4 15,5 8-2-15,-1-2 1 16,3 10 0-16,3 2 1 0,-1 3-2 16,0 0 0-16,1-6 0 15,-3 3 0-15,0-6 0 16,2-3 0-16,-5-4 0 16,-2-5 0-16,0-7 0 0,-5-8 0 15,0 0 0-15,0 0 0 16,-10-8 0-16,1-9 0 15,-1-8 0-15,0-5 0 0,-5-7 0 16,5-3 0-16,0-7 0 16,3 3 0-16,0-3 0 15,3 5 0-15,4 2 0 16,4 5 0-16,5 4 0 0,1 6 0 16,5 2 0-16,0 8 0 15,2 5 0-15,3 6 0 16,-5 4 0-16,-3 4 0 15,1 6 0-15,-6 7 0 16,-2 6 0-16,-2 1 0 0,-3 1-2 16,-5 0 0-16,-2 0-2 15,-4-6-3-15,1 1-7 16,-3-6-12-16,1-8-52 0,12-6-7 16</inkml:trace>
  <inkml:trace contextRef="#ctx0" brushRef="#br4" timeOffset="-146430.77">10069 11576 348 0,'0'0'7'0,"0"0"3"0,5 10 3 0,-5-10 1 0,0 17-1 16,2-5 1-16,1 1 1 0,3-2 1 15,-4-3-8-15,3 3-1 16,-5-11-2-16,17 10-1 15,-4-10 1-15,1-6-1 16,1-1 0-16,2-5-1 0,-1-3 1 16,-2-5-1-16,-1-2 0 15,-6 2 0-15,-4 0-1 16,-3 2-1-16,-5 7 1 16,-8 3-1-16,1 6-1 0,-6 2 0 15,1 10 0-15,2 4-1 16,0 8-1-16,6 1 1 15,3 2 0-15,6-4 0 16,0 2 0-16,12-8-1 0,8-3-1 16,3-4-2-16,4-5-3 15,3-6-2-15,7-7-3 16,-5-7-3-16,3-3 1 16,-5-5 1-16,-5 0 2 0,-5 0 4 15,-8-5 8-15,-1 9 6 16,-11-4 5-16,0 7 3 15,-8 4 1-15,0 4-1 16,8 10-1-16,-16-6-2 0,16 6-4 16,-13 10-4-16,10 5-1 15,3-2-2-15,0 4 0 16,3 3 1-16,1-3-1 0,7-2 1 16,-4-5-1-16,0 1 0 15,3-7 0-15,1-4 1 16,-2-2 0-16,-1-9-1 15,0-3 1-15,-1-4 0 16,0-2-1-16,3-7 1 16,0 4-1-16,-2 2 0 0,-1 3 0 15,-5 1-1-15,3 7 0 16,-5 10 0-16,0 0 0 16,11 2 0-16,-7 8 1 0,1 5-1 15,2-1 1-15,4 3 0 16,1-1-2-16,-2-3-4 15,3-3-6-15,-4-5-15 16,7-5-54-16,1 0-1 0</inkml:trace>
  <inkml:trace contextRef="#ctx0" brushRef="#br4" timeOffset="-146197.93">10641 11143 404 0,'0'0'6'0,"0"0"2"0,-11-6 1 0,11 6 2 15,0 0-2-15,0 0 2 16,0 0 0-16,0 0 2 0,13 6-6 16,9 2-1-16,8 10-1 15,2 2 0-15,6 5 1 16,-1 7-6-16,0 9 0 16,-7 8 0-16,-6 5 0 15,-11 10 0-15,-10 6 0 16,-8 3 0-16,-12 8 0 0,-13-5-26 15,0-4-59-15,-2-8-3 16</inkml:trace>
  <inkml:trace contextRef="#ctx0" brushRef="#br4" timeOffset="-144880.33">18728 9518 363 0,'0'0'8'0,"0"0"2"0,3-11 4 16,-3 11 0-16,0-12 1 0,0 12 0 15,-8-13 1-15,-1 9 1 16,-7 0-8-16,0 4-2 16,-7 6-3-16,3 11-2 0,-8 8 0 15,4 4-1-15,-1 7-1 16,0 3 0-16,7 3-1 15,6-3 1-15,5-3-1 16,7-4 1-16,12-10 0 16,11-4 1-16,9-8 0 0,5-9 1 15,8-1 1-15,-5-8 0 16,4-3 1-16,-6-2-2 16,-1 4-2-16,-12-1 0 0,-6 3 0 15,-3-1 0-15,-16 8 0 16,9-5 0-16,-9 5 0 15,0 0 0-15,0 0 0 0,0 0 0 16,0 0 0-16,0 0 0 16,0 0 0-16,-4 0 0 15,4 0 0-15,0 0-6 16,-13 0-80-16,13 0-4 16</inkml:trace>
  <inkml:trace contextRef="#ctx0" brushRef="#br4" timeOffset="-144147.24">18863 9182 395 0,'0'0'7'0,"0"0"3"0,0-8 2 0,0 8 2 15,0-13-1-15,0 13 0 16,0-8 1-16,0 8-2 16,-6 4-5-16,6 17-4 0,0 4-3 15,0 10 0-15,3 2-1 16,7 12 1-16,0 1 0 15,5 2 0-15,-3-4 0 16,4-3-2-16,-4-4-2 0,2-4-5 16,-1-8-9-16,-3-6-38 15,-3-1-27-15,-5-5-2 16</inkml:trace>
  <inkml:trace contextRef="#ctx0" brushRef="#br4" timeOffset="-143714.2">19071 9485 356 0,'0'0'9'0,"0"0"5"16,0 0 2-16,0 0-1 15,-5-7 0-15,5 7 0 16,0 0 0-16,0 0 1 16,-5 10-10-16,5-1-4 0,0 6-1 15,3-1-1-15,-1 4 1 16,3-2-1-16,8 0 1 16,-1-5-1-16,1-1 1 15,1-6 0-15,4-1 0 0,-3-3 0 16,0-3 1-16,-3-4 0 15,0-5 0-15,1-3 1 16,-6-2-1-16,-4-3 1 16,-3-3 0-16,0 4 0 0,-5 1-1 15,-2 1 1-15,-6 4-3 16,1 4-2-16,0 6-2 16,-1 1-3-16,3 4-6 15,-3 1-12-15,3 4-58 0,6 4-2 16</inkml:trace>
  <inkml:trace contextRef="#ctx0" brushRef="#br4" timeOffset="-143097.77">19479 9304 433 0,'0'0'5'0,"0"0"-1"0,0 0 2 16,-13-7 0-16,13 7 1 16,-12-3 0-16,-1 3-1 15,1 0 1-15,-2 3-3 0,1 4-3 16,-2 3-1-16,5 0 0 16,0 4-1-16,5-1 0 15,0 2 1-15,5-5-1 0,0 0 0 16,5-3 0-16,0 3 1 15,5-5-1-15,-2 3 1 16,0-3 1-16,3 0-1 16,2-3 0-16,-1 1 1 0,-5-2-1 15,6 3 1-15,-3-2-1 16,0 0 0-16,0 1 1 16,-10-3-1-16,15 6 0 15,-15-6 0-15,9 4 0 16,-9-4 1-16,0 0-1 0,0 0 1 15,0 0 0-15,6 7 0 16,-6-7 1-16,0 0-1 16,0 0 0-16,0 0 1 15,0 0-1-15,0 0 0 0,0 0-1 16,0 0 0-16,0 0 0 16,0 0 0-16,-6 10-1 15,6-10 0-15,0 0 0 0,-5 12 1 16,5-12-1-16,-4 13 1 15,4-13 1-15,-8 12-1 16,8-12 1-16,-16 15 0 16,7-7 0-16,-3-1 1 0,-1 0-1 15,-6-1-1-15,1-2 1 16,-2-1-2-16,3 0-1 16,-1-3-7-16,11 2-25 15,7-2-48-15,-12 0-1 0</inkml:trace>
  <inkml:trace contextRef="#ctx0" brushRef="#br4" timeOffset="-142381.84">19618 9329 473 0,'0'0'2'0,"0"0"-1"0,0 0 1 0,0 0-1 0,0 0 0 15,0 0 0-15,0 8 0 16,0-8 0-16,0 0-1 16,7 9 0-16,-7-9 1 15,13 3 0-15,-3-3 0 0,-1-3 1 16,4-1 1-16,-3-6 0 16,0 2-1-16,-2-4 1 15,-1-1-1-15,-5 3 0 16,-2 3-1-16,0 7 0 0,-9-13-1 15,-2 13-1-15,2 6 0 16,-1 4 0-16,-1-1 0 16,4 6-2-16,2 0 1 0,5-1-3 15,0-1 1-15,12-2-2 16,9-7-2-16,1-1-3 16,10-3 0-16,8-6-1 15,3-6 1-15,8-5 1 16,-3-3 1-16,3-2 1 15,-8-1 3-15,2-3 5 0,-11-2 4 16,-9 6 1-16,-12 3 3 16,-13 2 0-16,-8 6 0 15,-9 8-1-15,-5 3 0 0,-8 3-3 16,-3 8-2-16,6 6 0 16,4 0-3-16,-1-1 0 15,11 5 0-15,4-2 0 16,6-4 1-16,3-1-1 0,12 4 1 15,1-11-1-15,7 1 2 16,2-8 0-16,-2 0 1 16,2-10 2-16,3-2-1 0,-5-7 2 15,0-4 2-15,-5-4-1 16,-3-3 0-16,-4-2-1 16,-5-3-1-16,-3 1 0 15,-3-2-1-15,-3 7-1 16,-3 7-2-16,-1 2-1 0,0 10 1 15,1 10-1-15,3 5 1 16,4 14-1-16,2 4 0 16,2 9-1-16,8 0-1 15,8 8-4-15,2-8-7 0,6-3-33 16,2-4-35-16,-1-4-2 16</inkml:trace>
  <inkml:trace contextRef="#ctx0" brushRef="#br4" timeOffset="-142114.22">20211 8583 421 0,'0'0'4'0,"0"0"-1"0,0 0 0 0,0 0 2 15,13 8 2-15,2 4 1 16,7 3 2-16,11 10 0 15,1 7-3-15,9 12 2 0,2 9-1 16,-1 13-2-16,-1 9-1 16,-11 12 0-16,-9 4-5 15,-16 6 0-15,-13 2 0 0,-16 2-3 16,-15-7-7-16,-13 0-23 16,-14-7-51-16,-13-3-1 15</inkml:trace>
  <inkml:trace contextRef="#ctx0" brushRef="#br4" timeOffset="-141764.27">18160 9191 319 0,'0'0'8'0,"-8"16"4"16,0 12 2-16,1 12 2 15,0 11 2-15,2 19-1 0,3 12 1 16,2 14-1-16,14 4-6 16,16 8-9-16,18-11-20 15,14-1-59-15,17-6-1 16</inkml:trace>
  <inkml:trace contextRef="#ctx0" brushRef="#br4" timeOffset="-72645.73">3450 14336 324 0,'0'0'6'0,"0"0"4"0,0 0 4 0,0 0 3 16,0-13 2-16,0 13 0 0,0 0 1 16,0-12 1-16,0 12-7 15,0 0-4-15,0 0-3 16,0 0-3-16,0 12-1 15,5 5-2-15,5 7 0 16,5 2-1-16,2 8 1 0,3 6 0 16,2 0 0-16,3 2 0 15,-2 1 0-15,3-3 0 16,-3-4-1-16,-3 1 1 16,-3-5-1-16,-1-4 0 0,-2-4 1 15,-3-1-1-15,-4-9 0 16,-5-1 0-16,-2-13 2 15,10 10-1-15,-10-10 1 16,0 0 0-16,0 0-1 0,0 0 0 16,0-8-4-16,0 8-7 15,0-20-23-15,-3 11-50 16,3 2-3-16</inkml:trace>
  <inkml:trace contextRef="#ctx0" brushRef="#br4" timeOffset="-71997.2">3146 15172 187 0,'0'0'3'0,"0"0"4"0,9 0 3 0,-9 0 6 15,14-1 3-15,-2-5 3 16,8-1 1-16,5-4 2 16,-2 0-2-16,12-7-2 0,-1-4-2 15,13-6-3-15,3-1-4 16,7-6-2-16,6-3-2 16,1-1-1-16,8-2-1 15,3-4-2-15,1 3 0 0,0 0 0 16,-2 1-1-16,-7 5 0 15,-5 1-1-15,-7 8 1 16,-14 5 0-16,-3 5 0 16,-14 4 1-16,-3 3-1 15,-12 6 0-15,-9 4-1 0,0 0-4 16,0 0-6-16,0 9-15 16,0 1-57-16,-4-2-2 15</inkml:trace>
  <inkml:trace contextRef="#ctx0" brushRef="#br4" timeOffset="-71631.76">3425 15057 383 0,'0'0'5'0,"0"0"1"0,0 0 2 0,0 0 1 16,0 0-1-16,0 0 0 0,2 9 1 15,2 6 0-15,-4 5-5 16,0 8-2-16,0-2-1 16,0 9-1-16,-4-2-2 15,2 3-5-15,-3-8-7 0,5 1-17 16,0-4-48-16,2-10-1 16</inkml:trace>
  <inkml:trace contextRef="#ctx0" brushRef="#br4" timeOffset="-71431.11">3617 14980 403 0,'0'0'3'16,"0"0"0"-16,2 11 1 0,-2 2 1 16,0 7 0-16,0 5 1 15,0 3-1-15,-6 6 1 16,2 1-3-16,-4-1-5 15,1-6-11-15,2-3-38 16,5-6-26-16,0-5-4 0</inkml:trace>
  <inkml:trace contextRef="#ctx0" brushRef="#br4" timeOffset="-71252.38">3889 14858 418 0,'0'0'2'0,"0"0"1"15,0 8 1-15,-2 2-1 16,-3 4 1-16,-5 6 1 0,1 5-1 16,-7 5 1-16,4-1-3 15,-3 6-2-15,1-5-7 16,5-5-14-16,2-3-56 0,5-7-1 16</inkml:trace>
  <inkml:trace contextRef="#ctx0" brushRef="#br4" timeOffset="-71081.19">4084 14695 404 0,'0'0'3'0,"0"0"1"0,0 0 0 16,5 10 0-16,-5 1 1 16,0 7-1-16,0 5 1 15,0 4 0-15,0 0-11 16,0 3-12-16,-3 12-51 0,3-20-8 15</inkml:trace>
  <inkml:trace contextRef="#ctx0" brushRef="#br4" timeOffset="-70930.6">4359 14553 430 0,'0'0'1'16,"0"13"0"-16,-2 7 0 15,0 9-5-15,-4 6-16 0,-13 6-55 16,19 9-2-16</inkml:trace>
  <inkml:trace contextRef="#ctx0" brushRef="#br4" timeOffset="-51481.21">16771 13264 386 0,'0'0'0'0,"0"0"1"0,17-17-1 0,3 9 1 16,3-10 0-16,14 0-1 16,15-4 1-16,10-6 0 15,15 4 0-15,10-3 0 0,7 0-1 16,13 2 1-16,12 0 0 15,-2 3 0-15,5 0 0 16,9 5 2-16,4-1 0 16,6 3 0-16,6 5 0 0,0 0 1 15,4 5-1-15,8 2 0 16,0 3-1-16,2 8-1 16,-2 2 0-16,1 8 0 15,-12 4-1-15,-6 6 0 16,-10 3 0-16,-11 7 0 15,-8-2 0-15,-17 9-1 0,-14-1 0 16,-12-1 1-16,-8 3-1 16,-15 4 0-16,-7-3 1 15,-12 8 0-15,-11-1 0 0,-10 4 1 16,-7 3 0-16,-10 1 1 16,-9 2 0-16,-12 2 1 15,-11-3-2-15,-4-3 1 0,-14-3-1 16,-10 0 0-16,-2-3-1 15,-13-7 0-15,1 0 0 16,-8-2 0-16,-8 0-1 16,-1-11-1-16,-1 4 1 15,-8-9-1-15,-7-1 0 16,-7-6-2-16,0-4-2 0,-7-4-1 16,-3-7-1-16,-6-3 0 15,-1-4 0-15,-6-4-2 16,-2-6 3-16,2-4-1 15,-7-6 5-15,5-10 2 0,3 0 1 16,6-9 2-16,2-8 1 16,8-5 1-16,8-2 0 15,16-4-1-15,9-3-2 0,7-4 0 16,13-1-1-16,10-2-1 16,10 4 1-16,7-9-1 15,11 4 3-15,9 0 2 16,10-3 2-16,10 1 0 0,10-1 0 15,15 0 2-15,19-3-1 16,24 4 1-16,19 1-3 16,25 5 0-16,17 7-2 15,20 5 0-15,8 11 0 0,7 13-2 16,-6 9-2-16,-11 12-6 16,-17 5-10-16,-24 14-59 15,-18 6 0-15</inkml:trace>
  <inkml:trace contextRef="#ctx0" brushRef="#br4" timeOffset="-49864.37">2038 13924 308 0,'0'0'2'0,"0"0"0"0,-7-10 0 0,7 10 1 0,-2-17-1 15,2 7 2-15,9-5-2 0,7-2 1 16,14-3-3-16,7-1 1 16,15-3-2-16,9 0 1 15,22 1-1-15,8 1 1 0,10 0-1 16,5 7 1-16,11 3 0 15,2 4 1-15,10 6 0 16,5 2 0-16,1 4 0 16,-4 9 0-16,10 2 1 0,2 2-1 15,-1 5 1-15,-1 6-1 16,1 4 1-16,-1 2-1 16,-7 11 1-16,0-1-1 15,-7 14 0-15,-10 4-1 16,-7 4 1-16,-6 9-2 15,-17 0 1-15,-11 6-2 0,-15 1 0 16,-10 0 0-16,-21 4 0 16,-9 1-1-16,-21 2 1 15,-18-5 1-15,-19 0-1 0,-21 1 0 16,-9-1 0-16,-17-5 1 16,-15-5 0-16,-18-1 0 15,-8-9-2-15,-14-2 2 0,-7-12 0 16,-16-1 0-16,-7-12 1 15,-8-5 1-15,-6-12 0 16,-4-8 3-16,-5-12 0 16,7-2 2-16,-1-15 0 15,9-13 0-15,6-10 1 0,6-7 1 16,16-10 0-16,10-12 0 16,15-5-1-16,12-8 0 15,13-7-1-15,14 0 1 16,13-8 1-16,20-2-3 0,10-3-1 15,19-7 0-15,16 0 0 16,14 3 0-16,26-3-1 16,19 0-2-16,22-1 0 15,23 6 0-15,22 8 1 0,21 5-2 16,21 13 1-16,11 17-1 16,12 22-9-16,-2 35-65 15,-11 2-3-15</inkml:trace>
  <inkml:trace contextRef="#ctx0" brushRef="#br4" timeOffset="-47460.81">18390 14541 366 0,'0'0'8'0,"0"-10"3"16,5 0 1-16,-5-2 3 16,3 0 2-16,0-3 1 0,-3-1 1 15,2-1 1-15,-2 2-6 16,0 8-3-16,0 7-11 15,0-12 0-15,0 12 0 16,-2 18 0-16,-4 3 0 0,1 12 0 16,-3 7 0-16,2 6 0 15,-5 10 0-15,2 5 0 16,-1-2 0-16,-1-2 0 16,4-5 0-16,0 0 0 0,0-7 0 15,4-3 0-15,-1-10-7 16,4-4-78-16,-4-6-3 15</inkml:trace>
  <inkml:trace contextRef="#ctx0" brushRef="#br4" timeOffset="-47014.03">18130 15352 447 0,'0'0'3'0,"0"0"0"0,-18-9 2 0,6 5 0 15,-1 4 0-15,-4 0 1 16,-6 2 0-16,1 13 1 16,0 12-2-16,1 8-1 15,4 15 0-15,8 9-1 0,1 7 0 16,4 7 0-16,4 1-1 15,2 5-2-15,5-6 0 16,3-4 0-16,-2-10-4 16,3-5-6-16,-3-6-9 15,-3-14-33-15,1-2-33 0,-6-12-3 16</inkml:trace>
  <inkml:trace contextRef="#ctx0" brushRef="#br4" timeOffset="-46664.36">17852 15923 401 0,'0'0'5'0,"0"0"3"0,0 0 1 16,0-14 1-16,0 14 1 15,7-16 1-15,-2 4 0 0,2-1 1 16,6-3-5-16,-1 3-2 16,8-2-1-16,-3 6-1 15,8-1-1-15,2 4 1 16,1 6-4-16,2 0 0 0,0 10 0 15,-3 0 0-15,-2 5 0 16,-1 0 0-16,-4 0 0 16,-2 0 0-16,-8-2 0 15,-3-3-3-15,-7-10 1 16,2 14 0-16,-2-14 0 0,0 0 1 16,-7 0 1-16,7 0 0 15,-12-12 1-15,6 0 0 16,4-6 0-16,2-2 0 0,6 0-1 15,1 1 1-15,5-1-3 16,6 2-6-16,1-1-17 16,-8 6-57-16,21 3-3 15</inkml:trace>
  <inkml:trace contextRef="#ctx0" brushRef="#br4" timeOffset="-46329.42">18560 15687 390 0,'0'0'6'0,"-13"0"1"16,3 0 2-16,-2 0 2 16,-8 4 1-16,0 1 0 15,-4 4 0-15,-1-2 0 0,4 6-5 16,4 2-2-16,7 0-2 16,3 0-2-16,7-4-1 15,1 3 0-15,12-7 0 16,5-4 0-16,2-3-1 15,2 0 1-15,3-7 1 16,-3-4-1-16,-1 1 1 0,-5-5 0 16,-2 1 2-16,-5 3 0 15,-2-1 0-15,-2 5 0 16,-5 7 0-16,0 0-1 16,0 0 0-16,0 0-1 0,0 0-3 15,5 11-3-15,-3 0-8 16,-2-11-16-16,9 18-53 15,3-11-3-15</inkml:trace>
  <inkml:trace contextRef="#ctx0" brushRef="#br4" timeOffset="-45664.26">18744 15602 444 0,'0'0'5'16,"0"0"2"-16,0 0 1 0,0 0 0 15,0 0 0-15,0 0 0 16,0 7 0-16,0-7 0 15,0 18-5-15,0-9-2 0,0 6-1 16,0 0-2-16,2 0 0 16,0 2-2-16,1-4 1 15,-1-1-1-15,-2-5 1 16,0-7 0-16,3 10 0 16,-3-10 2-16,0 0 1 15,4-11 2-15,1-3 0 0,1 3 1 16,1-12-1-16,-3 5 0 15,7-4 0-15,-1 5 0 16,-2-1-1-16,-1 5 0 0,0 4 0 16,-7 9-1-16,13-2 1 15,-13 2 0-15,10 9-1 16,-6 2 1-16,4-2-1 16,2 1 0-16,0 0 0 0,5-3-1 15,-3-2 0-15,0-5 1 16,-1 0 0-16,0-5-1 15,1-4 1-15,-3-4 0 16,1-1 1-16,-3 1-1 16,4-4 1-16,-2 3-1 0,-2 0 0 15,2 4 0-15,-9 10 0 16,12-10 0-16,-12 10-1 16,7 0 1-16,-7 0-1 0,7 10 1 15,1 0 0-15,0 0 0 16,1 0-1-16,2 0 1 15,3 0-1-15,-2-5 0 16,6-3 0-16,0-2-1 0,-1 0 1 16,3-9 0-16,-3-1 1 15,3-4-1-15,-2-4 2 16,-6 1-1-16,-3-4 1 0,-2 4 0 16,-3 2 0-16,-4 3-1 15,0 12 0-15,-13-8 0 16,1 12 0-16,1 7-1 15,2 4 0-15,4 7 0 16,0 3 0-16,8-3-7 16,6-2-8-16,19-20-56 0,6 13-11 15</inkml:trace>
  <inkml:trace contextRef="#ctx0" brushRef="#br4" timeOffset="-44931.67">4856 15245 413 0,'0'0'5'0,"0"0"1"0,0 0 1 0,0 0 0 16,0 0 0-16,0 4 1 15,0 9 1-15,3 8 0 0,4 3-4 16,3 8-1-16,2 8-1 16,3 7 0-16,5 0 0 15,1 3-1-15,-2-4-1 16,3 1 0-16,-1-5-4 0,-2-2-4 15,-1-3-20-15,2-4-56 16,-10-6-2-16</inkml:trace>
  <inkml:trace contextRef="#ctx0" brushRef="#br4" timeOffset="-44598.16">5368 15933 369 0,'0'0'6'15,"-8"-7"3"-15,-1 4-1 0,-7 1 2 16,0 2 2-16,-5 0-1 15,-1 5 2-15,0 10-2 16,-1 6-4-16,11 13-3 0,-1 5 0 16,9 10-2-16,4 9-1 15,7-2-1-15,6 4 1 16,4 0-2-16,3-6-2 16,3-2-5-16,1-8-12 0,-4-7-61 15,0 1-1-15</inkml:trace>
  <inkml:trace contextRef="#ctx0" brushRef="#br4" timeOffset="-44247.87">5114 16451 400 0,'0'0'2'0,"0"0"1"15,0-13 0-15,0 4 3 0,11-6 0 16,1 0 1-16,5-3 1 15,6 2 0-15,2-1-2 16,9 3-1-16,3 7 0 16,-2 4-2-16,1 3-2 0,-4 13-1 15,0 2-1-15,-4 7-1 16,-7 1 1-16,-3 2 0 16,-8-1-1-16,-3-2 1 15,-1-7 0-15,-6 0 1 0,0-5 0 16,0-10 2-16,-9 4 0 15,9-4 0-15,-12-11 0 16,10-7 0-16,0 1 1 16,2-3-2-16,0-2 1 15,2 0-2-15,8 4-4 0,4-4-5 16,4 8-14-16,0 3-33 16,7 1-25-16,-1 1-5 15</inkml:trace>
  <inkml:trace contextRef="#ctx0" brushRef="#br4" timeOffset="-43931.48">5788 16265 379 0,'0'0'5'0,"0"0"1"16,-2-3 1-16,-8 3 2 15,-1 0 1-15,-3 0 0 0,-2 0 0 16,-3 3 1-16,-3 5-5 16,4 4-2-16,3 1-2 15,3 1-1-15,2 4-1 0,5-3-1 16,5-4-1-16,2 2 1 15,8-8 0-15,5-2 0 16,6-3 0-16,0-8 1 16,4-6-1-16,-4 1 2 15,0-5 0-15,-3-1 0 16,-3 1 1-16,-5-1 0 0,-6 6 0 16,-4-1 0-16,0 6 0 15,0 8-1-15,0-10-1 16,0 10-2-16,0 0-3 0,0 14-6 15,3-3-12-15,-3-11-52 16,20 17-7-16</inkml:trace>
  <inkml:trace contextRef="#ctx0" brushRef="#br4" timeOffset="-43250.03">6024 16218 353 0,'0'0'5'0,"0"0"0"16,-8-14 2-16,8 14 2 15,-12-11 1-15,12 11-2 16,-12-12 0-16,12 12-1 0,-11 0-5 16,11 0-6-16,0 10-8 15,0-3-8-15,0 3-9 16,9 3-9-16,-4-4-6 16,4-2-2-16,-2-1 2 0,4-3 10 15,-11-3 19-15,12 0 15 16,-12 0 18-16,10-16 14 15,-8 2 9-15,1-1 2 0,-3-2-3 16,3-4-6-16,-1 1-11 16,-2 4-5-16,0 1-6 15,0 2-7-15,3 4-2 16,-3 9-1-16,0 0 0 16,0 0-1-16,12 0 0 0,-12 0 0 15,17 12-1-15,-7-5 1 16,2 1 0-16,1-3-1 15,1 0 1-15,2-5-1 16,1-3 0-16,-4-4 0 0,4-6 0 16,-2-1 1-16,-1-3-1 15,2-4 0-15,-4 2 1 16,-1 1 0-16,-4 3 1 16,-2 2 0-16,-5 5-1 15,0 8 0-15,0 0 1 0,0 0 0 16,0 8-1-16,0 7 0 15,0-2-1-15,2 2 0 16,3-2-1-16,5 0 1 0,-2-4 0 16,4 0 0-16,5-9 0 15,3 0 0-15,2-7 1 16,1-5 1-16,4-8 2 16,-2-3 0-16,-3-2 2 0,1-1-2 15,-9 1 1-15,-3 2 1 16,-2 9 0-16,-6 1-2 15,-3 13 0-15,0 0-2 16,0 0 0-16,0 10-1 0,0 5-1 16,9 7 0-16,7-4 0 15,6 2 1-15,18-8-2 16,15-12-7-16,-9-4-71 16,49-14-2-16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3:52:04.482"/>
    </inkml:context>
    <inkml:brush xml:id="br0">
      <inkml:brushProperty name="width" value="0.05292" units="cm"/>
      <inkml:brushProperty name="height" value="0.05292" units="cm"/>
      <inkml:brushProperty name="color" value="#0070C0"/>
    </inkml:brush>
  </inkml:definitions>
  <inkml:trace contextRef="#ctx0" brushRef="#br0">11324 5157 211 0,'0'0'4'0,"0"0"2"0,7 0-2 0,-7 0 1 16,8 0 1-16,2 0 1 15,9 0 2-15,6 0-1 0,4 0-3 16,14 0-1-16,5 0 1 15,12 0 1-15,9 0-2 16,8 3-1-16,7-2-1 16,10 3 1-16,11-2 0 0,4 1-1 15,13-1 0-15,13 1 0 16,1 0 0-16,11-2 0 16,9 5-1-16,6-5 1 0,10 5-1 15,1-1 0-15,11 1 1 16,0-5-1-16,15 6 0 15,4-1 0-15,-1 1-1 16,-4 1 1-16,4-1 0 0,2 1 1 16,-11-1 1-16,-6-2 1 15,-11 0 3-15,-7 0 1 16,-15-5 2-16,-10 0 2 16,-19 0 1-16,-21 0 0 15,-20-3-1-15,-12-2 2 0,-19 0-2 16,-21 1-1-16,-7-1-4 15,-18 2-1-15,-7 3-3 16,-12-10-9-16,-8 10-37 16,-8 0-36-16,-11 2-4 0</inkml:trace>
  <inkml:trace contextRef="#ctx0" brushRef="#br0" timeOffset="2186.55">3581 6089 235 0,'0'0'-2'0,"0"0"1"0,0 0 0 0,8 2 0 15,-8-2 1-15,20 6 1 16,-5-5 0-16,8 5-1 16,1-4 3-16,10 3 1 15,0 0 1-15,5-3 2 0,10 1 1 16,1 2 3-16,5 0 0 16,0-2 3-16,10 1-1 0,1-1 0 15,4 2-2-15,5 0-2 16,6-3-2-16,2 4-1 15,6-2-2-15,5 0-1 16,-2 2-1-16,8 2 0 16,7-4-1-16,-5 2 1 15,1-2-1-15,5 1 0 0,-2 0-1 16,4 3 1-16,6-4-1 16,-4-1 0-16,3 2 1 15,-1-2 0-15,-5 1 0 0,6 2 1 16,2-4-1-16,-9 0 1 15,0 0 0-15,3 4 1 16,-1-3 0-16,1-2-2 16,4 2 1-16,-3 1-1 0,-3 0 0 15,5-2 0-15,3 0 0 16,-3 1 0-16,3-3-1 16,-5 0 1-16,5 0 0 0,0 0-1 15,4 0 1-15,-4 0-1 16,2 0 1-16,0-3 0 15,1 1 0-15,2 2 0 16,-1-2 1-16,-4 2-1 16,-3 0 1-16,5 0-1 0,-2 0 1 15,-2 0-1-15,-4 0 0 16,-7-4 0-16,-1 4 0 16,-9-1 1-16,-7-2-1 15,-8 0 1-15,-11 3 1 0,-8-1 1 16,-14-2 0-16,-4 0 0 15,-12 0 2-15,-7 1 0 16,-8 0 0-16,-5 0-1 16,-10 2-1-16,0 0 0 0,0-10-1 15,0 10-2-15,-15-6-5 16,5 6-8-16,-5 3-34 16,-5 0-33-16,2-3-2 15</inkml:trace>
  <inkml:trace contextRef="#ctx0" brushRef="#br0" timeOffset="3533.38">12085 6299 256 0,'0'0'1'0,"0"0"1"0,14 0 2 0,1 0-2 0,10 3 1 16,7 2 1-16,8-3-1 15,12 3 2-15,16 0-2 0,4-2 0 16,17-1 1-16,10 1 2 15,13-3 0-15,7 0 2 16,16 0 1-16,11 0 4 16,13 0-2-16,20-5 0 15,-1 0 1-15,17-3-2 0,8 1-1 16,16-6-2-16,7 3-1 16,7 0-3-16,9 2 0 15,4 0-1-15,7-1-1 16,3 0 0-16,5 2 1 0,3-1-1 15,1 1 2-15,-1 3 1 16,-1-2 1-16,-9 0 1 16,-8 4-1-16,-8-1 2 15,-20 2 0-15,-14-2-1 0,-17 3 0 16,-18-3-2-16,-28 3 0 16,-14 0 0-16,-20 0-1 15,-20 0 0-15,-15 0-1 16,-20 0 0-16,-12 0 0 0,-13 0 1 15,-12 0 0-15,-5 0-1 16,-10 0 1-16,0 0-1 16,-15 0-3-16,-2 0-7 15,-2 0-22-15,-7 0-50 0,-4 0-3 16</inkml:trace>
  <inkml:trace contextRef="#ctx0" brushRef="#br0" timeOffset="4683.97">2081 7177 219 0,'0'0'2'0,"0"0"1"0,0 0 2 0,0 0 0 16,0 4 3-16,0-4 1 16,17 0 2-16,-2 3 1 15,13-3 0-15,4 4 1 0,15-1 1 16,10 3 0-16,21 0 0 16,18 0-1-16,13 1 2 15,18 1-1-15,17-4-2 16,17 1-1-16,10-5-2 0,7 0 0 15,2-2-2-15,2-3 0 16,-8-5-1-16,-2 3-1 16,-24-1 1-16,-10 4-1 15,-24-7 1-15,-19 6-2 0,-21 1 1 16,-19 1-2-16,-16 3-3 16,-19-2-13-16,-38 4-65 15,18-2-5-15</inkml:trace>
  <inkml:trace contextRef="#ctx0" brushRef="#br0" timeOffset="35800.57">2327 8769 242 0,'0'0'3'0,"0"0"2"0,0 0 1 0,0 0 4 16,0 0 3-16,10 0 0 16,-1 0 4-16,4-2 1 15,4 2-3-15,6-3-1 16,7 1 0-16,4 2-4 0,6-3-1 15,8 1-3-15,5-1-2 16,6 0-1-16,-1-1-1 16,10 1 0-16,2 2 0 15,1-5 1-15,7 1-1 0,1-2 0 16,6 1-1-16,2 2 1 16,2-1-1-16,3-4 0 15,0 5 0-15,0 0 0 16,-2 1-1-16,-1-2 1 0,-5 5-1 15,3-3 1-15,-2 3-1 16,0 0 1-16,-4 0-1 16,1 0 0-16,-2 0 1 15,-3 0-1-15,3 0 0 0,-6 3 0 16,0 0 1-16,1 2-1 16,-6-1 1-16,4 0-1 15,1 2 0-15,-5-1 1 16,7-2-1-16,-2 1 1 0,0-4-1 15,-2 3 1-15,3-3-1 16,-6 3 0-16,4-3 1 16,-2 1-1-16,-1 2 0 0,0 0 0 15,-3 2 0-15,0 1 0 16,-1-5 1-16,-1 6-1 16,-3-4 0-16,3 5 1 15,-1-6-1-15,2 3 1 16,-2 0-1-16,1 0 0 0,2-2 0 15,-3 2 0-15,1-4 1 16,2 3-1-16,-5 0 0 16,2-1 0-16,2-1 2 15,-4 1-2-15,2-1 0 0,-2 1 0 16,1 0 0-16,-1-3 0 16,0 1 0-16,-3-1 0 15,-1 0 1-15,4 0-1 0,-2 0 0 16,-4 3 0-16,1-3 1 15,-2 0-1-15,2 0 0 16,-4 0 1-16,1 0-1 16,-4 0 1-16,2 0-1 0,-3 0 0 15,4 0 0-15,-1 0 0 16,2 0 0-16,-1 0 0 16,-3 0 0-16,4 0 0 15,-4 3 0-15,-1-1 0 16,1-2 0-16,2 3 0 0,-4-3 0 15,1 0 0-15,-1 0 0 16,-4 2 0-16,4-2 0 16,-4 3 0-16,1-1 0 0,0 0 1 15,-4-2-1-15,4 3 0 16,-2-1 0-16,-1 1 1 16,-2-1-1-16,4 1 0 15,-3 0 0-15,-2-3 0 0,1 2 1 16,0 0-1-16,-3 1 0 15,0-1-1-15,0 3 2 16,0-2-1-16,-2 2 0 16,3-2 0-16,-1-1 1 0,0 0-1 15,3 1 0-15,-2-2 1 16,-1-1-1-16,2 0 0 16,-2 4 0-16,1-4 0 15,2 2 0-15,-1-2 0 0,-2 0 0 16,-2 0 0-16,1 3 0 15,1-3 1-15,-3 2-1 16,1-2 0-16,0 0 0 16,-1 0-1-16,-2 0 1 0,3 0 0 15,-5 0 0-15,2 0 0 16,-2 0 0-16,0 0 0 16,-3 0 0-16,1 0 1 15,1 0-1-15,-1 0 0 0,2 0 0 16,-3-2 0-16,3-1 0 15,0 1 0-15,5-2 0 16,-4 4 1-16,7-4-1 16,-1 4 0-16,4-4 0 0,-2 1 1 15,3-2-1-15,2 2 0 16,2 1 0-16,1-3 0 16,-3 2 0-16,4 1 0 15,1 0 0-15,-1-1 0 0,4 0 0 16,-3 1 0-16,4-1 0 15,-1 1 0-15,0-1 0 16,0 1 0-16,3 0 0 16,0-1 0-16,-1 1 1 15,3 2-1-15,1-3 0 0,-1 1 0 16,5-4 0-16,-2 5-1 16,2-2 1-16,0 0 0 15,0-2-1-15,0 3 1 0,0-1 0 16,0-1 0-16,0 0 0 15,1 3 0-15,-1-4 0 16,2 5 0-16,1-3 0 16,2-2 0-16,-2 3 0 0,2 2 0 15,2-3 0-15,-2 3 0 16,3-2 0-16,-3 2 0 16,0 0 0-16,3 0-1 15,-3 0 1-15,-1 0 0 16,-1 0 0-16,-3 0-1 0,1 0 1 15,-4 0-1-15,1 0 0 16,-1 0 0-16,-4 0-1 16,2 0 1-16,1 0-1 0,-1 0 1 15,-3 0-2-15,3 0 2 16,1 0 0-16,-4-3-2 16,6 3 0-16,-3 0 0 15,1 0 0-15,0 0 1 0,8 0-1 16,-6 0 0-16,2 0 1 15,0 0 1-15,-2 0 0 16,1 3 1-16,2-3 0 16,-5 0 0-16,6 2 0 0,0-2 0 15,3 0 0-15,0 0 0 16,0 0 0-16,2 0 0 16,1-2 0-16,2-1 0 15,2 1 0-15,1-3 0 0,4 2 0 16,1-2 1-16,3 3-1 15,-5-1 0-15,5 2 0 16,2-3 0-16,-4 2 0 16,1 2 0-16,-2 0 0 0,-1 0 0 15,-4 0 0-15,-3 2-3 16,-8 3-9-16,-9 2-26 16,-13-4-32-16,-7 5-4 15</inkml:trace>
  <inkml:trace contextRef="#ctx0" brushRef="#br0" timeOffset="38533.81">2481 8796 184 0,'0'0'3'0,"-18"0"2"0,-2 0 1 0,-1 0 1 16,-9 0 1-16,-5 3 1 0,-5-1 3 15,-5-2 3-15,3 3-5 16,-8-3 0-16,3 0 0 16,-5 0 0-16,2-5 2 15,-5-2-3-15,6-1-1 0,-6 0-1 16,5 1 0-16,3-3 0 15,5-2-1-15,2 2-3 16,3-5 0-16,4 3-1 16,4-3 0-16,2 0-1 0,1 0 0 15,4-1-1-15,0-2 1 16,4 0 0-16,2 1 0 16,0-1 1-16,2-6 1 15,-2 4-2-15,4-2 2 16,2-1-1-16,-3 2-1 0,4-3-1 15,1 0 0-15,5-3-1 16,3 2-1-16,0-5-1 16,11 0 0-16,-2 1 1 0,7-3-1 15,1 2 1-15,8-2-1 16,-1 2 0-16,9-3 1 16,-1 4-1-16,10-1 0 15,4 0 0-15,0 1 0 0,12 1 1 16,-1-1-1-16,7 4 2 15,3-3-1-15,3 6 1 16,2 3 0-16,7 1 1 16,4-1 0-16,4 3 1 0,9 4 0 15,4 0-1-15,5-1 1 16,5-3 1-16,5 2-1 16,12 0 0-16,4-1 0 15,4-3 0-15,4 4 0 0,5-1 0 16,6 2 0-16,-3 1-1 15,3 2 0-15,2 3-1 16,2-1 0-16,-3 4 1 16,-1 1-1-16,4 0 1 0,2 3 1 15,3 0 0-15,0 0 0 16,5 0 1-16,3 0 0 16,0 3 0-16,1 0-1 15,2-1 1-15,-2 0-2 0,1 4 0 16,-2-4 0-16,1 2 0 15,-3-4 0-15,1 6 1 16,-3-2-2-16,2-1 1 0,1 0 1 16,1-2-1-16,7 2 0 15,-10 2 1-15,0-2-1 16,2-1 1-16,3-2 0 16,-7 0 0-16,-1 4-1 15,-2-4 1-15,-2 1-1 16,0-1 0-16,-1 0 0 0,-7 3 0 15,0-1 0-15,0-2 0 16,-7 2 0-16,-4 4-1 16,-7-4 1-16,5 1 0 0,-3 2 1 15,-2-5-1-15,-5 2 0 16,1 1 0-16,-3-1 1 16,-2-2-1-16,2 0 1 0,-7 0-1 15,-8 0 1-15,0 0-1 16,5 0 0-16,-11 0 0 15,-2 0 0-15,-4 2 0 16,-3-2 0-16,1 0 0 0,-6 3 0 16,3-3 0-16,-5 0 0 15,1 0 0-15,-1 0 0 16,-4 0 0-16,0 0 0 16,-3 0 0-16,-4-3 0 15,-4 3 0-15,1 0 0 0,-6 0 0 16,2 0 0-16,-7-2 0 15,2 2 1-15,-4-2-1 16,-5 2 0-16,-2-3 0 16,-9 3 0-16,1 0 0 0,-5-2 0 15,-3 2 1-15,2 0-1 16,-3-3 0-16,-4 3 1 16,-2-2-1-16,0 2 1 15,-4 0 1-15,-3 0 1 0,-1-3-3 16,-5 3 3-16,1 0-1 15,0 0 0-15,-4 0-1 16,2 0 1-16,-4 0-1 0,2 0-1 16,-2 0 1-16,-1 0-1 15,2 3 0-15,-4-3 0 16,3 5 0-16,-1-3-1 16,-1 3 0-16,2 0 0 0,1 5 0 15,-1-3 1-15,1 3-1 16,-1 1 1-16,0 3 0 15,1-4 0-15,1 5 1 16,2-5-1-16,-4 5 0 16,1-3-1-16,1 3 1 0,-2 5 0 15,1-3 1-15,-3 3-1 16,3-1 0-16,-4 5 1 16,6-3 0-16,-5 7 1 15,2-4-1-15,4 3 0 0,-6 1 0 16,-1 4 0-16,-4 5 1 15,1-2-1-15,-6 8 0 16,0-4-1-16,-8 8 1 0,-4-5-1 16,2 7-1-16,-6-1-4 15,4-2-12-15,2 4-49 16,3-3-7-16</inkml:trace>
  <inkml:trace contextRef="#ctx0" brushRef="#br0" timeOffset="55800.01">9545 10699 338 0,'0'0'2'0,"0"0"0"0,0 0 0 0,0 0-1 0,0 0 2 16,0 0 2-16,9 2 2 16,5 3-1-16,5 1 1 15,11 1-1-15,5 2 1 0,12 0 0 16,15 0-1-16,7-2-3 16,16 1-1-16,7-3 0 15,12 3-1-15,11-4 0 16,14 1 0-16,8 1 0 0,4-2 0 15,10-1 0-15,12 0 0 16,5-2 0-16,11-1 0 16,10 0 1-16,9 0-2 15,11 0 2-15,7 0-1 0,9 0 1 16,5 0-1-16,7 0 1 16,6 0-1-16,3 0 1 15,5 0 0-15,-2 0 0 16,4 0 0-16,2 0 0 0,0 0 1 15,5 0-1 1,-4-1 1-16,5-2-1 0,-3-3 0 16,4 2-1-16,-7-4 1 15,-2 1-1-15,-9 0 1 0,-5-1-1 16,-9 1 0-16,-8 1 1 16,-11 0-1-16,-12 0 1 15,-13-1 0-15,-8 0 0 16,-13 2 1-16,-13-4 0 0,-16 5 0 15,-14-3 1-15,-15 2 0 16,-15 0 0-16,-20-1 1 16,-15 2-1-16,-13-1 0 0,-16-3-2 15,-13 3-3-15,-15-5-9 16,-15-15-61-16,-22 15-13 16</inkml:trace>
  <inkml:trace contextRef="#ctx0" brushRef="#br0" timeOffset="59167.82">8492 12587 230 0,'16'2'3'0,"34"3"2"0,25 0-1 0,30-1 1 0,24 2 2 15,34 1 1-15,34-2-1 16,49 2 2-16,7-4-3 16,16 0-2-16,9-3-3 15,54 0-5-15,-13 0-4 0,4 0-3 16,5-6-2-16,12 1 1 15,-2 3-1-15,12-5 4 16,-4 4 3-16,-30-1 9 16,34 0 6-16,-10 4 4 0,0 0-1 15,-23 6 0-15,-7 1-20 16,-29 5-44-16,3 4-6 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3:54:10.399"/>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50"/>
    </inkml:brush>
    <inkml:brush xml:id="br3">
      <inkml:brushProperty name="width" value="0.05292" units="cm"/>
      <inkml:brushProperty name="height" value="0.05292" units="cm"/>
      <inkml:brushProperty name="color" value="#002060"/>
    </inkml:brush>
  </inkml:definitions>
  <inkml:trace contextRef="#ctx0" brushRef="#br0">8084 7216 159 0,'0'0'13'0,"0"0"4"0,0 0 4 0,0 0 3 0,3 0 4 15,-3 0 2-15,0 0 1 16,0 0 0-16,5-7-8 0,-5 7-5 16,0 0-4-16,0 0-3 15,0 0-4-15,0 9-2 16,0 9-2-16,0 9 0 15,0 5-2-15,2 8 1 0,-2 7 0 16,2 5 0-16,1 7 0 16,-3 5-1-16,0 1 0 15,0 2 0-15,0 2 1 16,-3 3 1-16,-1-2-1 0,-1-3 2 16,0-1 0-16,-2-6-1 15,3-8 1-15,2-4 0 16,-1-9-1-16,1-5 0 15,0-9-1-15,2-8 0 16,-3-4-1-16,3-13 0 0,0 11-2 16,0-11-2-16,0 0-4 15,3-11-7-15,1 1-11 16,-4 0-32-16,3-3-25 16,2-3-5-16</inkml:trace>
  <inkml:trace contextRef="#ctx0" brushRef="#br0" timeOffset="2719.92">8074 7181 266 0,'0'0'9'0,"0"0"5"0,0 0 4 15,0 0 3-15,-3-9 0 16,3 9 3-16,0 0 0 0,-5-13-1 16,5 13-10-16,0 0-3 15,0 0-4-15,0 0-3 16,18 15-1-16,2 2-1 16,14 5 0-16,7 6 0 0,13 6 1 15,11 4 0-15,9-1-1 16,9 7 1-16,3 0 0 15,6 4-1-15,-3-2 0 0,3 2 0 16,-2 0 1-16,-6 1-1 16,-7-2 0-16,-2-3 0 15,-6-2 0-15,-7 1 0 16,-4-10 0-16,-6 3 0 16,-8-9 0-16,-6-2 1 0,-3-5-1 15,-11-6 1-15,-4-4-1 16,-5-2 1-16,-8-6 0 15,-7-2 1-15,0 0-1 16,8 0-1-16,-8 0-3 0,0-10-6 16,0 10-24-16,5-19-50 15,-5 4-3-15</inkml:trace>
  <inkml:trace contextRef="#ctx0" brushRef="#br0" timeOffset="3634.13">8066 7114 197 0,'0'0'7'0,"0"0"4"0,0 0 6 15,0 0 3-15,0 0 1 16,0 5 3-16,0-5 0 15,0 0-1-15,0 0-6 0,0 0-5 16,0 0-4-16,0 0-1 16,0 0-3-16,9 3-1 15,5-3 1-15,3 0-1 0,13-5 3 16,2-2 0-16,11-6 1 16,12 1-2-16,3-6 1 15,12-4 0-15,7-1-3 16,10 0 1-16,3-5-1 15,7-2-1-15,10-2 1 16,4-3-1-16,4 3 0 0,4 0 0 16,-2 0-1-16,2-1 1 15,-7-1-1-15,-2 7 0 16,-9-1 0-16,-11 3 0 0,-9 5 0 16,-13 6 0-16,-14-1 0 15,-11 5 0-15,-12 5 1 16,-7 2 0-16,-10 0 0 15,-14 3 0-15,0 0 0 0,0 0 0 16,0 0 0-16,-10 0 0 16,10 0-2-16,-13 3 1 15,13-3-1-15,-15 3-2 0,15-3-4 16,-12 2-14-16,-2 3-59 16,14-5-2-16</inkml:trace>
  <inkml:trace contextRef="#ctx0" brushRef="#br0" timeOffset="4416.82">9609 8046 311 0,'0'0'6'0,"0"0"5"0,0 0 0 16,0 0 3-16,0 0 1 0,0 0 1 15,0 0-1-15,3-10-1 16,-3 10-4-16,20-5-4 15,-3 2-3-15,10 1 0 16,14-6 0-16,8 1-3 0,13-3 2 16,18-5 0-16,9-2-1 15,13-3 1-15,10-5-1 16,11-2 1-16,10-2-1 0,0-4 0 16,5 4 0-16,-2-3 0 15,-5 5 0-15,-1 2 0 16,-8 2 0-16,-11 3 0 15,-14 2-1-15,-10 10 1 16,-7-2-1-16,-23 2 0 0,-7 2 0 16,-12 6 1-16,-14-1 0 15,-9 1 0-15,-15 0 0 16,0 0 0-16,0 0-1 16,0 4-2-16,-7-1-3 0,7-3-11 15,-20 8-34-15,10-8-30 16,-1 0-2-16</inkml:trace>
  <inkml:trace contextRef="#ctx0" brushRef="#br0" timeOffset="5133.7">9980 6495 241 0,'0'0'6'0,"0"0"2"0,0 0 1 0,0 0-2 15,4 2 2-15,-4-2 1 16,11 13 4-16,-1-4 1 16,4 7-2-16,6 6-1 0,13 3 2 15,12 10 3-15,6 7-1 16,16 2-2-16,11 6-2 15,9 1-3-15,6 2-1 16,7 3-2-16,2-1-2 0,1 2-2 16,-4-3 1-16,-3 3-1 15,1 0-1-15,-5 0 1 16,-5-4-1-16,-2-2 0 16,-8-3 0-16,-5-1 0 0,-5-8 0 15,-10-2 0-15,-7-5 0 16,-8-7 0-16,-7-2 0 15,-7-6 0-15,-9-4 0 16,-4-4 1-16,-5 0 0 0,-10-9 1 16,9 1 0-16,-9-1-1 15,0 0-2-15,0-5-5 16,0 5-13-16,0-6-61 16,0 6-4-16</inkml:trace>
  <inkml:trace contextRef="#ctx0" brushRef="#br0" timeOffset="6333.49">8009 7414 216 0,'0'0'5'0,"0"0"2"0,0 0 4 0,0-7 3 15,0 7 0-15,0 0 2 16,0-10 0-16,0 10-2 15,0 0-2-15,0 0-5 0,0 0-2 16,0 7-3-16,0 8 0 16,0 10 1-16,0 3 1 15,0 8 2-15,3 9 2 16,-3 7 1-16,2 7 1 16,-2 15 2-16,0 4-1 15,2 0-1-15,2 9 0 16,-2-2-1-16,0 4-1 15,-2-5 0-15,3 1-3 16,-1-12-1-16,1-1-1 0,-3-3 0 16,5-1-1-16,-3-4 0 15,-2 1 0-15,0-4 0 16,0-1 0-16,0 0 0 16,0-4-1-16,-2-4 0 0,-3 0-1 15,0-4 1-15,0-6-2 16,-3-3 1-16,6-1 0 15,-6-6-1-15,4-3 1 16,-1-4 0-16,2 0 0 0,-5-3 0 16,6-5 0-16,-3 1 0 15,3-1 0-15,-1-2 0 16,1-2 0-16,2-1 0 0,-3 0 0 16,3-2 0-16,-2 0 0 15,0 0-1-15,2-1-2 16,0-9-2-16,-5 11-4 15,5-11-5-15,0 0-9 16,0 13-38-16,0-13-18 0,0 0-7 16</inkml:trace>
  <inkml:trace contextRef="#ctx0" brushRef="#br0" timeOffset="6884.39">7935 9505 301 0,'0'0'5'0,"0"0"2"0,0 0 4 0,7-2 0 0,3 2 1 15,3 0 1-15,4 2 2 16,5 0 2-16,3 9-5 16,8-3-2-16,-1 6-2 0,12 0-1 15,-1 4 0-15,11-1-1 16,1 3 0-16,7 2-1 15,2 3-1-15,7-3 0 16,-2 6 0-16,3-3-1 0,3 1 0 16,-3 2-1-16,-3-3 0 15,1 2-1-15,-3-2 0 16,-7-3-1-16,-3 0 0 16,-8 1 0-16,-1-1 1 0,-6-2-2 15,-5-1 1-15,-5-3 0 16,-4-2 0-16,-3-2 0 15,-8-1 0-15,-5-1 0 16,0-6 0-16,-12-4 1 0,16 11-1 16,-16-11 0-16,0 0-1 15,0 0-1-15,0 0-3 16,7 4-3-16,-7-4-8 16,0-15-53-16,0 15-12 0</inkml:trace>
  <inkml:trace contextRef="#ctx0" brushRef="#br0" timeOffset="7483.84">9443 8095 302 0,'0'0'8'0,"0"0"3"0,5-4-1 0,-5 4 0 16,0 0 1-16,7 4 2 16,1 11 0-16,-6 10 1 15,6 12-8-15,-5 10-1 0,6 15-1 16,-2 13 1-16,4 12-1 15,-4 8 1-15,0 12-1 16,-2-1 2-16,-2 9-2 16,-3-5 1-16,-3 2 0 0,-4 0 1 15,0-5-1-15,-3-3-1 16,2-3-1-16,-2-4 0 16,1-10-1-16,1-3 0 15,3-10-1-15,0-7 0 0,5-13-1 16,0-4 0-16,0-10 0 15,0-8 0-15,0-12-1 16,0 0-2-16,0-10-2 16,0-10-6-16,5 12-11 0,-5 0-56 15,0-12-4-15</inkml:trace>
  <inkml:trace contextRef="#ctx0" brushRef="#br0" timeOffset="8150.25">9557 10193 344 0,'0'0'4'0,"0"0"2"0,0 0 1 0,18-5 3 0,-3 0 0 15,9 1 1-15,6-1-1 16,13-2 1-16,11-1-4 16,5-2-2-16,19-2-1 0,7-1-2 15,7-4 0-15,9 0-1 16,14-4 1-16,3-1 0 16,10 0-2-16,3-3 1 15,5 0 0-15,-1 1 0 16,6-3 0-16,-8 2 0 0,-7 0 1 15,-4 5-2-15,-13 1 1 16,-15 3 0-16,-14 4-1 16,-15-1 1-16,-19 6 1 15,-12 5-1-15,-15-1-2 0,-19 3 0 16,0 0-4-16,-10 8-6 16,-12-1-10-16,-1 6-39 15,-4-5-18-15</inkml:trace>
  <inkml:trace contextRef="#ctx0" brushRef="#br0" timeOffset="8833.76">11724 7697 289 0,'0'0'8'0,"0"0"1"0,0 0 0 0,0 0 0 0,0 0 0 16,-5 9 2-16,5 9 1 15,-2 14 3-15,2 12-6 0,0 19 0 16,0 13 1-16,0 18 2 15,0 11-2-15,2 11-1 16,1 8 0-16,-1 7-1 16,-2 1-3-16,0-1 0 15,-2-4-1-15,-6-4 1 0,0-2 0 16,-6-7-1-16,1-5 1 16,1-7-1-16,-4-10 0 15,7-8-1-15,-3-7 0 16,1-11-2-16,6-11-1 0,5-9-4 15,0-13-5-15,3-11-9 16,-1 0-40-16,-2-22-24 16,18-2-4-16</inkml:trace>
  <inkml:trace contextRef="#ctx0" brushRef="#br0" timeOffset="8966.62">11724 9775 412 0,'0'0'6'0,"0"0"0"0,0 0 1 15,-2-10 0-15,2 10-2 16,0 0-10-16,-11-12-68 16,11 12 1-16</inkml:trace>
  <inkml:trace contextRef="#ctx0" brushRef="#br1" timeOffset="41450.79">10552 9029 90 0,'0'0'4'0,"0"0"3"0,0 0 6 0,0 0 2 16,2 5 3-16,-2-5 2 15,0 0 2-15,0 0 2 16,0 0-5-16,0 0-1 0,0 0-6 16,0 0-4-16,0 0-4 15,0 0-3-15,0 0-3 16,0 0 0-16,0 0 0 16,0 0 1-16,0 0 0 0,10 8 0 15,-10-8 2-15,13 7 2 16,-4-5 0-16,3 4 2 15,4 0-1-15,0 2-1 16,6 2-1-16,4 0 0 16,2 3-1-16,4 4 1 0,-2-2-2 15,7 5 0-15,-3-1 0 16,6 5 0-16,-2-5-2 16,1 6 1-16,8-3 0 0,-2 0-2 15,4 3 1-15,1 0-2 16,10 1 0-16,2 2 0 15,5-1 0-15,2 4 0 16,2-2 0-16,1 0 1 0,5 4 1 16,0-4 1-16,3 9 1 15,1-4-1-15,6 3 0 16,-5 9 1-16,5-8 0 16,0 7 0-16,2-1 0 0,1 4 0 15,2-4-5-15,0 3-2 16,0 0-2-16,-3-2-1 15,1 2 0-15,2-7-2 16,-3 9 3-16,8-2 0 16,-10-2 3-16,-2 2 4 0,-2-3 2 15,-3 4 0-15,3-6 1 16,-4 2-1-16,-2-4 0 16,-3-6 0-16,-1 1 0 15,1-5 0-15,-7 2-1 0,2-5 1 16,-7-2 0-16,1-2-1 15,-11 2 1-15,-8-6-1 16,-1-1 1-16,-11-1 0 16,1-2 0-16,-12-3 2 0,-3 1-1 15,-2-6 2-15,-4 0-1 16,-12-7 1-16,9 10 1 16,-9-10 0-16,0 0 0 15,0 0 1-15,0 0 0 0,0 0 1 16,0 0-1-16,0 0 0 15,0 0-8-15,0 0-10 16,0 0-23-16,0 0-18 16</inkml:trace>
  <inkml:trace contextRef="#ctx0" brushRef="#br1" timeOffset="42549.8">14261 10607 311 0,'0'0'5'0,"0"0"5"0,0 0 0 0,0 0 2 16,-3-10 2-16,3 10 1 0,0 0 0 15,0 0-2-15,0 0-4 16,0 0-2-16,0 0-3 16,0 0 0-16,12 8-1 0,-3 2-1 15,3 0 0-15,1 2 1 16,3 5 0-16,0-4-1 15,1 4-1-15,1-2 0 16,-2 3 0-16,2-4 0 0,-3 1 0 16,2 0 0-16,0-2-1 15,1 3 1-15,0 0 0 16,1-2 0-16,-1-2-1 16,1 3 1-16,1 0-1 15,-2-5 1-15,-3 2-1 0,0 1 1 16,-3-3-1-16,0 1 0 15,1-7 1-15,-6 3-1 16,-7-7 0-16,16 10 1 16,-16-10-1-16,9 5 0 0,-9-5 0 15,0 0 0-15,0 0 0 16,0 0 0-16,8 10 0 16,-8-10 0-16,0 0 1 0,0 0-1 15,0 0 1-15,0 0-1 16,0 10 1-16,0-10 0 15,0 0 1-15,-10 5-1 16,10-5 0-16,-15 2 0 0,15-2 0 16,-17 5-1-16,3-3 1 15,-2 1-1-15,-2 3 1 16,-1-4-1-16,-11 3 0 16,3 0 1-16,-8 2 0 15,-3-5 0-15,-4 6 0 0,3-6 0 16,-4 4 0-16,1-2 0 15,5-1 0-15,-6-1-1 16,11-2 0-16,-1 0 1 16,6 3-1-16,8-3 1 0,1 0 0 15,3 0 0-15,7 0 1 16,8 0 0-16,-9 0-1 16,9 0 0-16,0 0-1 0,0 0-2 15,0 0-8-15,4 0-16 16,-4 0-54-16,0 0-4 15</inkml:trace>
  <inkml:trace contextRef="#ctx0" brushRef="#br1" timeOffset="43150.99">15295 11065 393 0,'0'0'7'0,"0"0"2"0,0 0 2 0,0 0 1 0,0-12 0 16,0 12 1-16,0 0-1 16,-16-5 1-16,9 5-6 0,-7 3-3 15,-9 7-2-15,3 0 0 16,-12 4-1-16,2 7 0 15,-2-2 0-15,-3 1 0 16,0 0-1-16,1-3 1 0,-3 0 0 16,3 1-1-16,4-6-1 15,6-2-2-15,2 0-3 16,1-6-7-16,9 5-11 16,5-5-24-16,-3 1-34 15,10-5-4-15</inkml:trace>
  <inkml:trace contextRef="#ctx0" brushRef="#br1" timeOffset="43618.86">14980 11036 385 0,'0'0'7'16,"0"0"2"-16,0-12 2 0,0 12 3 15,0 0 0-15,-4-10 0 16,4 10 1-16,0 0-1 16,0 0-6-16,0 0-3 0,0 7 0 15,0 5-2-15,8 8 0 16,2 0 1-16,2 7-4 16,6 1 0-16,0 3 0 15,1-1 0-15,1 0 0 0,3-5 0 16,-6 0 0-16,0-3 0 15,-2-2 0-15,-2-3 0 16,-6-5 0-16,3 1 0 16,-10-13 0-16,7 12 0 15,-7-12 0-15,0 0 0 0,0 0 0 16,0 0 0-16,0 0 0 16,0 0 0-16,0 0 0 15,0 0 0-15,0 0 0 16,0 0 0-16,0 0 0 0,0 0 0 15,0 0 0-15,0 0 0 16,0 0 0-16,0 0 0 16,0 0 0-16,0 0 0 0,0 0 0 15,0 0-14-15,0 0-72 16,0 0-3-16</inkml:trace>
  <inkml:trace contextRef="#ctx0" brushRef="#br1" timeOffset="47583.52">4814 5779 343 0,'0'0'6'0,"0"0"4"0,0 0 2 0,0 0 2 16,-8-10 1-16,8 10 1 15,0 0 0-15,-2-10 0 0,2 10-7 16,0 0-2-16,-2 5-2 16,2 10-2-16,0 3-2 15,0 7 0-15,0 4 0 0,2 4-1 16,4 0 1-16,3 5-1 15,1-3 0-15,0-3 0 16,0-2 0-16,0-3-1 16,-3-2 0-16,0-8 1 0,-4-2-1 15,3-5 0-15,-6-10 0 16,0 10 0-16,0-10 1 16,0 0-1-16,-6-10 1 15,-2-5 0-15,1-2 1 0,-2-6 1 16,-2-1 0-16,1-4 0 15,3 0 1-15,0-1 1 16,-4-3-1-16,4-1 0 16,0 4 0-16,5-6-1 0,-7 5 1 15,7 1-1-15,0-1-1 16,-3 2 1-16,5 3 0 16,-3 4 0-16,3 1 0 15,0 5 1-15,0 2-3 0,0 6 0 16,0 7 0-16,0-10 0 15,0 10 0-15,0 0 0 16,12 10 0-16,-1 5 0 16,3 0 0-16,7 5 0 0,4 0 0 15,5 3 0-15,7-2 0 16,4-3 0-16,5-3 0 16,0-3 0-16,4-4 0 0,-5-4 0 15,-2 1 0-15,-6-5 0 16,-5 3 0-16,-7-1 0 15,-8-2 0-15,1 6 0 16,-18-6-24-16,12 0-62 16,-12 0-3-16</inkml:trace>
  <inkml:trace contextRef="#ctx0" brushRef="#br1" timeOffset="48117.33">4583 4895 420 0,'0'0'3'0,"0"0"2"0,0 0 0 0,-10 0 0 0,10 0 0 0,-20 16 0 15,5 5 0-15,-2 1 1 16,-1 8-4-16,-1 2-1 0,-1 8 0 15,-1-4-1-15,2 2 1 16,1-1-1-16,6-1 0 16,-6-7-3-16,4-5-3 15,-1-4-5-15,5-3-14 0,-5 3-44 16,5-12-11-16</inkml:trace>
  <inkml:trace contextRef="#ctx0" brushRef="#br1" timeOffset="48401.73">4208 4961 371 0,'0'0'6'0,"0"0"3"0,0 0-2 16,0 0 1-16,0 0 1 15,0 0 1-15,12 11 1 16,1-2 1-16,1 4-4 15,7 7-2-15,6 0 0 0,5 5 1 16,3-3-2-16,2 2 0 16,3-4-1-16,-6 0-1 15,2-4 0-15,-4 2-2 16,-5-5 1-16,-2 2-4 0,-10-11-20 16,-2 7-59-16,4 1-4 15</inkml:trace>
  <inkml:trace contextRef="#ctx0" brushRef="#br1" timeOffset="52419.91">4802 5665 227 0,'0'0'1'0,"0"0"0"0,0 0-1 16,0 0 0-16,0 0-1 15,0 0 2-15,-3 8-1 0,3-8 1 16,5 17 0-16,5-4-1 16,0-1 2-16,5 8 0 15,5-2 2-15,5-2-2 16,0 1-1-16,4 6 1 15,1-3-1-15,5 2 1 0,5 0 0 16,-1 5-1-16,1 7-1 16,0-5 1-16,2 8 0 15,-3-3 0-15,12 4-1 0,-14-1 0 16,3 5 0-16,2-5 0 16,0-3 0-16,2 5-1 15,-3-1 1-15,6-1-1 16,2-4 0-16,-1 4 1 0,3-5 0 15,0 2 0-15,3-3-1 16,-4 2 1-16,2 5 0 16,1-3 1-16,-7-1-1 15,2 1 0-15,-4 4 1 16,4-6-1-16,-9 7 0 0,9-8-1 16,-4 3 1-16,1-4 0 15,0 4-1-15,-3-2 1 16,8-1 0-16,-11 5 0 15,9-9 0-15,-6 8 1 0,-3-8-1 16,2 9 1-16,-4 0 0 16,2-4 0-16,-4 3-1 15,5-4 1-15,0 6 0 0,-1-8-1 16,-2 7 0-16,4-7-1 16,1-3 1-16,-1 0 0 15,7-2-1-15,-8 0 1 16,0-3-1-16,2 0 1 0,-1-2 1 15,3 4-1-15,0-4 1 16,-1 5 0-16,-4-3 0 16,8 3 0-16,3 0 0 15,-2 0-1-15,1 0 0 0,3 2-1 16,1 3-1-16,1-8-1 16,1 6 1-16,-1-10-2 15,-1 3 1-15,6-1-1 16,-4 0-21-16,-2-8-31 0,6 5-4 15</inkml:trace>
  <inkml:trace contextRef="#ctx0" brushRef="#br1" timeOffset="57004.11">12961 9383 260 0,'0'0'8'0,"0"0"6"0,0 0 3 15,-2-12 2-15,2 12 4 0,-5-12 1 16,5 12 3-16,-5-13-2 16,5 13-7-16,0 0-6 15,-2-8-3-15,2 8-4 0,10 6-2 16,2 4-2-16,5 2-1 16,6 3-1-16,4 3 2 15,11 4-1-15,1 0 0 16,5 3 1-16,4-3-1 15,2 0 0-15,2 3 0 0,0-2 1 16,-2-1-1-16,-3-3 0 16,1 4 0-16,-7-6 0 15,-1 3 0-15,-6-3 0 16,-4 1 1-16,3-1-1 0,-11-5 0 16,-2 0 0-16,-3 1 0 15,-4-3 0-15,-3 0 0 16,-10-10 0-16,10 12 0 0,-10-12 1 15,0 0 1-15,0 0 0 16,0 0 1-16,0 0-1 16,0 0 1-16,0 0-2 15,0-7-2-15,0 7-4 0,-3-15-6 16,3 15-11-16,-9 0-49 16,9 0-11-16</inkml:trace>
  <inkml:trace contextRef="#ctx0" brushRef="#br1" timeOffset="57599.92">13711 9567 326 0,'0'0'4'0,"0"0"1"0,0 0 1 0,0 0 0 0,0 0 0 15,0 0 1-15,0 0 2 16,0 7 0-16,0-7-2 15,13 15-2-15,-5-5-1 0,4 4 0 16,3 4 0-16,0 2 0 16,2-3-1-16,8 3-1 15,-2-2 0-15,3 0 0 0,-3 1-1 16,0-2 0-16,-1-2-1 16,-5-3 1-16,-1 1-1 15,-9-6 0-15,0 4 0 16,-7-11 0-16,5 8 1 15,-5-8 0-15,0 0 3 0,0 0 0 16,0 0 1-16,-5 9 0 16,-5-9 0-16,-5 0 0 15,-4 0-1-15,-6 2-1 16,-3-2-2-16,-4 0 0 16,-3 0-1-16,1 0 0 0,-2 0 0 15,1 0 0-15,8 0 1 16,1-2-1-16,5 2 0 15,1 0 0-15,6-6-1 0,3 6-3 16,1 0-6-16,10 0-19 16,0 0-48-16,0 0-2 15</inkml:trace>
  <inkml:trace contextRef="#ctx0" brushRef="#br1" timeOffset="58534.05">13175 9309 388 0,'0'0'6'0,"0"0"1"0,0 0 2 0,2-10 1 0,-2 10 0 0,0 0 0 16,0 0-1-16,-9-7 1 15,9 7-5-15,-20 0-2 16,8 0-2-16,-6 2-1 15,-2 1 1-15,-4-1-1 16,1-2 0-16,-2 0 1 0,0 0-1 16,3 0 0-16,-3-5 1 15,3 0-1-15,-1 1 0 16,9-5 0-16,-2 2 1 0,2 3-1 16,4 1 0-16,10 3-1 15,-15-5 1-15,15 5-1 16,0 0-1-16,0 0 1 15,-8 0-1-15,8 0 1 0,0 0-1 16,0 0 1-16,0 0 0 16,0 8 0-16,0-8 1 15,5 11 0-15,2 0 0 0,1-1 0 16,2 2 0-16,0 3 0 16,2-1 0-16,3 4 1 15,-4 0-1-15,6 1 0 16,0 1 1-16,-2-2-1 15,5 0 1-15,-5-2-1 16,0-1 1-16,0-5-1 0,-1 3 0 16,-3-4 1-16,-2-3-1 15,-9-6 1-15,10 8-1 16,-10-8 1-16,0 0-1 0,0 0-3 16,10 11-7-16,-10-11-32 15,0 0-37-15,0 0-1 16</inkml:trace>
  <inkml:trace contextRef="#ctx0" brushRef="#br1" timeOffset="72833.75">11756 8262 164 0,'0'0'5'0,"0"0"0"0,0 0 2 16,0 0 0-16,0 0-1 15,0 0 2-15,0 0 1 16,0 0 2-16,8 0-3 15,-8 0-2-15,18 0 1 0,-6 0 1 16,8-3-1-16,5-2-1 16,7-2-1-16,8-1-2 15,1-2-2-15,12-2 1 16,7-6 0-16,11 1-1 0,9-5 1 16,7-3-2-16,15-3-1 15,3-4-1-15,18-2-3 16,4-6 0-16,15 3-2 15,5-5 0-15,9 0-1 0,0 0-1 16,11-3 1-16,-8 3 0 16,5 2 2-16,-3 1 3 15,-9 3 2-15,-8 7 1 16,-15 0 2-16,-9 4 5 16,-23 4 1-16,-13 5 4 0,-19 3 3 15,-14 1 3-15,-15 4 2 16,-17 3-4-16,-6 3-1 15,-13 2-4-15,0 0-7 0,0 0-12 16,-8 0-32-16,8 0-29 16,-7 2-5-16</inkml:trace>
  <inkml:trace contextRef="#ctx0" brushRef="#br1" timeOffset="73435.11">14755 7360 281 0,'0'0'6'0,"0"0"4"0,0 0 2 0,0 0 2 15,0 0-1-15,0 0 1 16,0 0 1-16,0 0-2 16,0 0-4-16,0 0-3 0,0 0-2 15,11 7 0-15,1-2 0 16,5 1 0-16,8 1 2 16,4-3 0-16,10 1-1 0,1 0 0 15,3-2-1-15,5 2-1 16,-6-3-2-16,-3 3 1 15,-5 0-1-15,-8 5 1 0,-8 3 0 16,-13-1 1-16,-5 2 0 16,-8 6 0-16,-9 0 0 15,-11 3 1-15,2-4-1 0,-8 3-1 16,-1-2-1-16,4 1 0 16,3-5 0-16,4-1-1 15,4 0-4-15,8-2-9 16,-1-6-31-16,13-7-36 15,0 13-3-15</inkml:trace>
  <inkml:trace contextRef="#ctx0" brushRef="#br1" timeOffset="73933.84">15521 7233 371 0,'0'0'8'0,"0"0"3"0,0 0-2 0,0 0 0 16,0 0 1-16,0 0-1 15,4 10 2-15,-4-10 0 16,21 17-8-16,-9-3-1 16,8 0 0-16,3 1 1 15,-2 4 0-15,3-3-1 0,2 0-5 16,-6-3-13-16,-5 2-63 15,10-5 0-15</inkml:trace>
  <inkml:trace contextRef="#ctx0" brushRef="#br1" timeOffset="74117.2">15762 7241 435 0,'0'0'3'0,"0"0"0"0,0 0 0 15,0 5 2-15,0 7 0 16,0 4 0-16,0 5 0 0,0 9 1 16,0 5-6-16,-5 2-15 15,2 2-63-15,3 3-2 16</inkml:trace>
  <inkml:trace contextRef="#ctx0" brushRef="#br1" timeOffset="75333.87">4259 9862 85 0,'0'0'5'0,"14"-5"1"0,-7 5 4 0,11-3 0 15,-2 0 2-15,14-1 1 16,2-1 0-16,11 0 0 0,14-3-2 16,2 1-2-16,9-3-2 15,6-2-1-15,9-6-2 16,9 1 1-16,12-8 0 16,3 6 0-16,7-12-3 15,7 2-1-15,14-3-1 0,-1-3-1 16,13 1-1-16,-1-7-3 15,3 2 0-15,5-3 0 16,-2 0 1-16,2 0 0 16,0 2 1-16,-7 1 3 0,-1-4 0 15,-5 10 1-15,-8-9 0 16,1 16 0-16,-5-9-1 16,-8 10 1-16,-6-2 0 15,2 2 1-15,-11 6-5 0,2-6-6 16,-2 7-5-16,-14-1 1 15,-2 1-5-15,-4-3-3 16,-6 4-6-16,-8 1-4 0,-2 1 2 16,-13 0 6-16</inkml:trace>
  <inkml:trace contextRef="#ctx0" brushRef="#br1" timeOffset="76367.46">4603 9510 349 0,'0'0'6'0,"0"0"1"0,0 0 2 0,-8-5-1 0,8 5 0 16,-10 0 0-16,1 7-1 15,-4 6 0-15,1 5-4 16,-8 3-3-16,3 7 0 0,-6-1 1 16,-2 5 0-16,-2 0-1 15,-3 0-1-15,2-2-1 16,-2-3-2-16,6-5-1 0,-5-4-1 15,4-4 1-15,3-3-1 16,4-4 1-16,3-2 1 16,0-3 3-16,5-2 2 15,10 0 1-15,-12 0-1 0,12 0 0 16,0 0-2-16,0 0 0 16,0 0 1-16,0 0 0 15,12 0-1-15,5 3 1 16,8 0 1-16,3 2 2 15,9-3 2-15,5 6-1 0,6-1 0 16,3-2 0-16,-1 3-1 16,3-1 1-16,-2 0-3 15,2 0-12-15,-12 1-60 0,17-3-2 16</inkml:trace>
  <inkml:trace contextRef="#ctx0" brushRef="#br1" timeOffset="77617.19">12773 7496 288 0,'0'0'8'0,"0"0"1"16,0 0 2-16,0 0 3 16,0 0-1-16,0 0 2 0,0 0 1 15,0-5 2-15,14 2-8 16,4-2-3-16,5 0 0 16,8-1-2-16,12-3 0 0,4 0-2 15,7-3 0-15,8-1-1 16,3 1 0-16,8-3 0 15,-4 2-1-15,3-2 0 16,0 2 1-16,-2 2-1 0,-6-1 0 16,-2 4 0-16,-4 0 0 15,-11-1 0-15,0 1-1 16,-8 3 0-16,-6 0 1 0,-6 1 0 16,-7-2 1-16,-5 4 1 15,-5 0 0-15,-10 2 0 16,0 0-1-16,0 0 1 15,0 0-1-15,0 0 0 16,-13-6-1-16,6 6-1 0,-2 0-2 16,1-1-2-16,-5 1-5 15,4 0-11-15,9 0-41 16,-13-3-18-16</inkml:trace>
  <inkml:trace contextRef="#ctx0" brushRef="#br1" timeOffset="78050.21">13706 7124 373 0,'0'0'6'0,"0"0"2"0,0 0-1 0,0 0 2 0,0 0 0 16,0 0 1-16,5 0 0 15,-5 0 1-15,21 8-5 16,-9-4-1-16,6 2-1 16,2-1 0-16,10 2-1 0,-6-2 0 15,3-1-1-15,-2 2 0 16,0-3-1-16,-2 2 0 15,-6 2 1-15,-2 0-1 16,-10 3 0-16,-3 0 1 16,-2 3 0-16,-7 1 0 0,-6 6 1 15,-1-3-1-15,-9 5 0 16,0 1-1-16,2-3 1 16,-7 1-1-16,6 3-2 0,-3-7-2 15,5 3-7-15,3-6-14 16,-11 2-57-16,14-5-3 15</inkml:trace>
  <inkml:trace contextRef="#ctx0" brushRef="#br1" timeOffset="78517.32">12929 7291 398 0,'0'0'4'0,"0"0"0"0,0 0 2 15,10-8 0-15,-10 8 0 16,0 0 1-16,0 0 0 0,0 5 0 16,-7 10-4-16,-3 2-1 15,-3 3-1-15,-1 4 0 16,-7 4 1-16,2-1-2 16,-6 3 1-16,2-5 0 15,-7 0 1-15,3-6-1 16,2-5 0-16,1 3-1 0,1-9 1 15,8 1-2-15,15-9 1 16,0 0 0-16,0 0 0 16,23 6 0-16,9-6 0 0,5 3 1 15,11 0-1-15,6 1-3 16,-2 2-17-16,8 3-60 16,2 1 1-16</inkml:trace>
  <inkml:trace contextRef="#ctx0" brushRef="#br1" timeOffset="83317.52">9892 7328 197 0,'0'0'6'0,"0"0"4"0,0-11 4 16,0 11 2-16,3-17 1 16,0 2 4-16,-3 1 1 15,3-4 3-15,-3-4-4 0,2-3 0 16,-2 0-3-16,2-4-1 15,1-4-2-15,-1-1-1 16,3-6-2-16,-3-2-2 16,6-5-3-16,-6-3-2 0,4-4-1 15,1-4-1-15,-2-1-1 16,2-5-1-16,-4-3 0 16,-1-5 0-16,1 0 0 15,0-2 0-15,-3 2-1 0,0-4 1 16,0-1-1-16,0 0 1 15,-3 3-1-15,0-2 0 16,3 1-1-16,0 0 1 16,0 2 0-16,0 4-1 15,0 0 0-15,0 0-1 0,6 5 1 16,-4 0 0-16,1 4 0 16,-1 0 0-16,3 1 0 15,0 2 0-15,2 5 1 0,-1 5 0 16,1 0 1-16,-2 5-1 15,-1 4 1-15,1 6-1 16,0 5 1-16,-5 6-1 16,3 0 0-16,-3 6-1 0,0 3 0 15,0 4 0-15,0 8 1 16,-3-10-1-16,3 10 0 16,0 0-1-16,0 0 1 15,0 0 0-15,0 0 1 0,0 0-1 16,0 0-1-16,0 0 0 15,0 0 0-15,0 0 1 16,-2 3 0-16,2-3-1 16,0 0 0-16,0 0 1 0,0 0 0 15,0 0-1-15,0 0 2 16,0 0-1-16,0 0 0 16,0-5 0-16,0 5 0 15,0-7 0-15,0 7 1 0,-3-11 1 16,3 11 0-16,0-9 2 15,0 9 1-15,0 0 0 16,0 0 0-16,-2-10 1 16,2 10-1-16,0 0-1 0,0 0 0 15,-5 7 0-15,0 0 0 16,3 7-1-16,-5 2-1 16,-4 4 1-16,1 4-1 15,1 1 0-15,-7 6 0 0,3-4-1 16,1 2 0-16,-5-4 0 15,2 0 0-15,5-6-1 16,1-1 1-16,-2 0 0 16,4-6 0-16,0-5 1 15,7-7-1-15,-11 8 0 0,11-8 1 16,0 0-1-16,0-10 0 16,0-3 1-16,6-3-1 15,1-5 0-15,5-1 1 0,1-3 0 16,-1 0 0-16,4 0 1 15,-2 3-1-15,2 3 1 16,-7-2 0-16,3 9-1 16,-1-2 0-16,-6 7 0 0,-5 7 0 15,12-11-1-15,-12 11 1 16,7 0-1-16,1 11 0 16,-1 3 0-16,3 3 1 15,3 10-1-15,1 1 0 16,7 5 0-16,0 3-5 0,4-3-15 15,-22 4-62-15,29-4-5 16</inkml:trace>
  <inkml:trace contextRef="#ctx0" brushRef="#br1" timeOffset="84283.75">9723 10282 279 0,'0'0'6'0,"0"0"2"0,0 0 3 0,0 0 1 16,0 0 2-16,0 0-2 0,-9-1 1 15,9 1 2-15,-10 19-5 16,10 3-3-16,-3 7-2 16,3 9-1-16,0 11-1 0,0 9 0 15,5 8 0-15,0 6 0 16,1 7 0-16,-1 7 0 16,-1-1 1-16,-1 7 0 15,-1 3 0-15,-2 3 0 0,0 4-1 16,0 5 0-16,-2 2 1 15,-4 0-2-15,0 3 1 16,-5-1 1-16,4 0-1 16,0-9 0-16,-4 5 0 0,4-11 0 15,2-4 0-15,0-5-2 16,0-8-1-16,3-8-5 16,0-8-3-16,-1-7-8 15,-3-14-20-15,2 1-42 16,1-6-4-16</inkml:trace>
  <inkml:trace contextRef="#ctx0" brushRef="#br1" timeOffset="84767.1">9371 12594 406 0,'0'0'6'0,"0"0"2"0,0 0 1 0,0-10 1 15,0 10 0-15,0 0 0 16,0 0 1-16,5 0 0 16,0 13-5-16,7 4-3 0,-1 5-1 15,6 6 0-15,3 5-1 16,2 3 1-16,0 3-1 16,1 4 0-16,-4-4-1 15,-1 1 1-15,0-6-1 0,-4-4 1 16,-4-5-1-16,-2-2 1 15,-1-11 0-15,-2-2 0 16,-5-10 0-16,0 0 0 16,5-10 1-16,-3-8 1 15,3-10-3-15,6-5 0 0,1-10 0 16,3-4 0-16,9-7-5 16,-4 4-41-16,5-6-38 15,3 1-2-15</inkml:trace>
  <inkml:trace contextRef="#ctx0" brushRef="#br1" timeOffset="85799.89">10022 4364 362 0,'0'0'7'0,"0"0"2"0,0-11 4 0,0 11-1 15,0-8 2-15,0 8 0 16,0-10 0-16,0 10 1 15,8-10-6-15,-1 8-3 16,8-4-2-16,5 2-1 0,2-2-1 16,10 0 0-16,3 0 0 15,2 2 0-15,0 1-1 16,-1 0 0-16,-6 3 0 16,-6 6 0-16,-6 1-1 0,-9 8 1 15,-6 0 0-15,-6 5-1 16,-11-1 1-16,-4 6 0 15,-5 2-1-15,-1-2 1 16,-1-1-1-16,-2-1 0 0,4-3-1 16,4 0 1-16,6-6-1 15,6 0 1-15,7-7-1 16,0-7 1-16,22 4-1 16,0-4 1-16,14-4 0 15,3-2 0-15,8-3 1 0,5-1-4 16,6 4-13-16,0 2-65 15,-2-1-3-15</inkml:trace>
  <inkml:trace contextRef="#ctx0" brushRef="#br1" timeOffset="86617.83">9379 13657 443 0,'0'0'4'0,"0"0"2"0,-16-7 2 16,16 7 0-16,-7-6 1 15,7 6 1-15,-9-4-1 0,9 4 0 16,0 0-4-16,4-3-5 15,11 3 0-15,10-3 0 16,7 3 0-16,5-1 0 16,6-3 0-16,6 4 0 0,-1 0 0 15,-4 0 0-15,-1 5 0 16,-11 2 0-16,-10 4 0 16,-9 6 0-16,-11 3 0 15,-9 0 0-15,-11 4 0 0,-12 4 0 16,-2 1 0-16,-7 2 0 15,2-7 0-15,7-1 0 16,7-8 0-16,10-7 0 16,13-8 0-16,11-4 0 15,21-13 0-15,17-18-2 0,-13-10-85 16,43-4-2-16</inkml:trace>
  <inkml:trace contextRef="#ctx0" brushRef="#br1" timeOffset="87467.31">10628 5175 407 0,'0'0'5'0,"0"0"3"0,5-8 1 15,-5 8 1-15,0 0 1 0,0 0-1 16,0 0 0-16,0 0 1 16,2 22-5-16,-2 6-4 15,4 7-1-15,-4 6 1 16,2 12 0-16,-2 4 0 0,2 0 0 16,1 5 1-16,2-3-1 15,-4-2 1-15,2-5 0 16,0-3-1-16,-3-4-2 15,2-7 0-15,-2-7-5 0,0-3-8 16,0-13-19-16,-14-5-50 16,14-10-2-16</inkml:trace>
  <inkml:trace contextRef="#ctx0" brushRef="#br1" timeOffset="88000.01">10549 5197 329 0,'0'0'6'0,"0"0"4"0,0-12 3 15,0 12 3-15,0-10 1 16,0 10 1-16,-2-14 0 15,2 14 0-15,0 0-6 16,-11 0-4-16,6 11-2 0,-2 3-4 16,0 7 0-16,-4 4-1 15,4 4-1-15,-3-1 1 16,0 1-1-16,3-1 1 16,-1-4 1-16,4-4-1 0,1-3 1 15,-3-4-1-15,4-5 1 16,2-8 0-16,0 0 1 15,0 0-2-15,0 0-1 0,6-13 0 16,-1-2 0-16,4-7 0 16,1 0 0-16,4-3 0 15,-1-3 1-15,0 4 0 16,-1-3 1-16,0 4 1 16,-1 1-1-16,-4 4 1 0,0 7-1 15,-4-2 0-15,-3 13-1 16,8-10 1-16,-8 10-2 15,10 6 0-15,-1 11 0 16,2 2 0-16,3 6-2 0,4 5 2 16,1 4 0-16,2 3 2 15,1 0-6-15,6 3-10 16,-7 20-66-16,4-31-4 0</inkml:trace>
  <inkml:trace contextRef="#ctx0" brushRef="#br1" timeOffset="88500.73">10451 5742 440 0,'0'0'5'0,"0"0"1"0,0-13 1 0,0 13 0 15,0 0 1-15,9-4-1 16,-9 4 1-16,16 7 0 0,0 6-4 16,-2 6-2-16,2 1 0 15,0 7 0-15,5 3-1 16,-3 0 1-16,-2-1 0 16,2-1-2-16,-6 1 0 0,6-4 0 15,-8-3 0-15,-1-4 0 16,2-6 0-16,-11-12 0 15,14 5 0-15,-14-5 0 16,12-15 0-16,-6-5 0 16,4-4 0-16,-1-6 0 0,3-7 0 15,4-5 0-15,2 2 0 16,-2-9-8-16,-16 6-75 16,23 2-3-16</inkml:trace>
  <inkml:trace contextRef="#ctx0" brushRef="#br2" timeOffset="100418.2">13547 10832 230 0,'0'0'5'0,"0"0"5"0,0 0 2 0,0 0 3 0,0 0 2 16,0 0 2-16,0 0 2 16,-6 3 1-16,6-3-3 15,0 0-3-15,-8 10-3 16,8-10-2-16,-8 8-1 0,8-8-2 15,-9 7-1-15,9-7-1 16,-16 8 1-16,16-8-1 16,-12 2 0-16,12-2-1 0,-14 5 0 15,5-5 0-15,9 0-1 16,-16 0 0-16,5 0 0 16,1 0 0-16,1 0-1 15,-4-3 0-15,6 1 0 0,-4 2 0 16,2-2 0-16,-1-4 0 15,0 4-1-15,3-3-2 16,-4 3 0-16,11 2 0 16,-17-10 0-16,17 10 0 0,-15-11 0 15,5 10 0-15,3-5 0 16,-6-1 0-16,4-1 0 16,-1 4 0-16,-1-3 0 15,2-3 0-15,-2-1 0 0,1 4 0 16,1-3 0-16,2 0 0 15,-1 2 0-15,-2-2 0 16,2 1 0-16,4-2 0 16,-1 1 0-16,0 1 0 0,-1-1 0 15,2 0 0-15,-1 0 0 16,2 0 0-16,1-1 0 16,0-3 0-16,-1 0 0 15,3 2 0-15,-2-4 0 0,2 1 0 16,0-1 0-1,0-2 0-15,2 4 0 0,1-2 0 16,1-1 0-16,4 2 0 16,-4 1 0-16,5-4 0 0,0 3 0 15,1-2 0-15,0 2 0 16,2-3 0-16,0 1 0 16,1-1 0-16,-1 2 0 15,2-2 0-15,-2 3 0 0,0 1 0 16,3-4 0-16,-3 4 0 15,1-2 0-15,1 1 0 16,-1 1 0-16,2 3 0 16,0-3 0-16,0 4 0 0,3 0 0 15,-2 0 0-15,0 0 0 16,1 0 0-16,0 3 0 16,0-1 0-16,4 1 0 15,-4-3 0-15,0 6 0 0,3-5 0 16,0 7 0-16,-3-4 0 15,4 2 0-15,-4 1 0 16,0 2 0-16,3 1 0 16,-3 0 0-16,1 0 0 0,1-3 0 15,-1 3 0-15,-1 0 0 16,3 0 0-16,1 0 0 16,-5 0 0-16,5 0 0 15,-5 0 0-15,2 3 0 0,-1 1 0 16,1 0 0-16,0-1 0 15,-1 2 0-15,0 1 0 16,-5 1 0-16,4-3 0 16,1 4 0-16,-2 0 0 0,2 1 0 15,-2 2 0-15,0-4 0 16,-2 3 0-16,3-1 0 16,-6 2 0-16,1-2 0 15,-1 1 0-15,-1 1 0 0,-1-2 0 16,0 6 0-16,-4-5 0 15,1 2 0-15,0 1 0 16,-2-2 0-16,0 0 0 16,2-1 0-16,-5 0 0 0,0 0 0 15,0 0 0-15,0-1 0 16,0-9 0-16,0 16 0 16,0-16 0-16,-3 14 0 15,3-14 0-15,-5 15 0 0,5-15 0 16,-3 10 0-16,3-10 0 15,-5 12 0-15,5-12 0 16,-5 11 0-16,5-11 0 16,-4 12 0-16,4-12 0 15,-4 10 0-15,4-10 0 0,-1 10 0 16,1-10 0-16,0 0 0 16,-11 7 0-16,11-7 0 15,0 0 0-15,0 0-11 0,0 0-19 16,0 0-54-16,0 0-3 15</inkml:trace>
  <inkml:trace contextRef="#ctx0" brushRef="#br2" timeOffset="101117.82">13970 10357 420 0,'0'0'6'0,"0"0"1"0,0 0 1 16,0 0 1-16,0 0 1 15,0 0 0-15,0 0 0 0,0 0 1 16,0 0-5-16,0 0-2 16,12-6-1-16,-12 6-1 15,16 6 0-15,-6-1-1 16,-3 2 1-16,6 0-2 0,-4 1 0 15,6 2 0-15,-5 0 0 16,2-2 0-16,-2-1 0 16,1 0 0-16,-2 1 0 0,-2-4 0 15,-7-4 0-15,14 8 0 16,-14-8 0-16,7 8 0 16,-7-8 0-16,0 0 0 15,0 0 0-15,12 4 0 0,-12-4 0 16,0 0 0-16,0 0 0 15,13-7 0-15,-8 0 0 16,2-3 0-16,3-3 0 16,-2-1 0-16,4-4 0 0,-3 1 0 15,-1-1 0-15,4 1 0 16,-2 0 0-16,1 2 0 16,-6 0 0-16,-1 6 0 15,-1-1 0-15,-3 10 0 16,4-10 0-16,-4 10 0 0,0 0 0 15,0 0 0-15,0 0 0 16,0 0 0-16,0 0 0 16,0 0 0-16,0 0 0 15,0 0 0-15,-11 7-83 0,11-7-8 16</inkml:trace>
  <inkml:trace contextRef="#ctx0" brushRef="#br2" timeOffset="102434.01">13379 10706 324 0,'0'0'7'0,"0"0"3"0,0 0 3 15,0 0 4-15,0 0 1 16,0 0 1-16,0-10 0 16,0 10 1-16,0 0-7 15,0 0-4-15,0 0-4 0,0 0-1 16,0 0-2-16,0 0-1 15,5 5-1-15,-5-5 0 16,12 16 1-16,-5-12 0 16,4 3 2-16,3 2-1 0,-1-5 0 15,-1 1 1-15,0 0-2 16,1-3 1-16,2 3 0 16,-2-2-1-16,-1 2 0 0,-2 0 0 15,3 0 0-15,-13-5-1 16,14 13 0-16,-14-13 1 15,15 10-1-15,-15-10 0 16,10 8 1-16,-10-8-1 16,10 13 0-16,-10-13 1 15,5 11-1-15,-5-11 1 0,0 0-1 16,8 9 0-16,-8-9 1 16,0 0-1-16,0 0 1 15,0 0 0-15,4 10 1 0,-4-10-2 16,0 0 0-16,0 0 0 15,0 0 0-15,-7 10 0 16,7-10 0-16,-10 8 0 16,10-8 0-16,-12 8 0 0,0 0 0 15,-1-2 0-15,1 4 0 16,-6-3 0-16,-1 0 0 16,-2 1 0-16,-1-1 0 0,2 1 0 15,3-1 0-15,-4-2 0 16,6 0 0-16,3-2 0 15,5-1 0-15,7-2 0 16,-10 5 0-16,10-5 0 16,0 0 0-16,0 0 0 0,0 0 0 15,0 0 0-15,0 0 0 16,0 0 0-16,0 0 0 16,0 0 0-16,0 0 0 15,0 0-5-15,0 0-82 0,0 0-3 16</inkml:trace>
  <inkml:trace contextRef="#ctx0" brushRef="#br2" timeOffset="108817.34">14162 7424 292 0,'0'0'7'0,"0"0"2"0,0 0 2 0,0 0 3 16,0 0 1-16,0 0 2 0,-5-13 4 15,5 13-1-15,-7-9-5 16,7 9-1-16,-6-13-3 15,6 13-2-15,-3-17-1 16,1 6-1-16,2 0-1 0,0 1-1 16,-2 0 0-16,2 0-2 15,0-3 0-15,0 1 0 16,2 2-1-16,0 0 1 0,1 1-1 16,3-4-1-16,1 3 1 15,-2 0-1-15,-1 1 1 16,4-2-1-16,-3-1 1 15,5 2-2-15,0-4 0 16,3 4 0-16,-1-1 0 0,2-1 0 16,2 4 0-16,0-1 0 15,0 4 0-15,2-3 0 16,-5 4 0-16,3 1 0 16,-1 0 0-16,3 2 0 0,-1 1 0 15,-1 0 0-15,5 0 0 16,-1 1 0-16,2 5 0 15,0-2 0-15,1 1 0 16,-1 3 0-16,-1-3 0 0,0 2 0 16,-3 3 0-16,-1-3 0 15,-2 4 0-15,-1-1 0 16,5-1 0-16,-7 4 0 0,5-3 0 16,-5-3 0-16,1 5 0 15,-1 1 0-15,2-4 0 16,-2 4 0-16,-3-2 0 15,2 0 0-15,-4 1 0 0,0 1 0 16,-2 5 0-16,2-4 0 16,1 4 0-16,-5 0 0 15,2 1 0-15,2-2 0 16,-5 3 0-16,1 0 0 16,-3-2 0-16,2 3 0 0,-2-3 0 15,0-1 0-15,0 0 0 16,0 4 0-16,0-5 0 15,0 2 0-15,0 0 0 16,-2 0 0-16,-1 3 0 0,-2-4 0 16,-2 3 0-16,2-3 0 15,0 3 0-15,-5-2 0 16,5-1 0-16,-4-2 0 0,-2 0 0 16,1 2 0-16,1-2 0 15,-4 0 0-15,1-3 0 16,0 1 0-16,-1-1 0 15,-4 1 0-15,1-2 0 0,2-1 0 16,-4 0 0-16,0 0 0 16,-1 0 0-16,-1-2 0 15,1-1 0-15,-4 1 0 16,3-3 0-16,-3 2 0 16,1-2 0-16,0-3 0 0,-1 0 0 15,5 1 0-15,-1-3 0 16,-1 0 0-16,3 0 0 15,-1 0 0-15,4-3 0 16,-2-1 0-16,4-1 0 0,-1 2 0 16,4-1 0-16,-1-1 0 15,1-1 0-15,9 6 0 16,-18-7 0-16,18 7 0 0,-12-7 0 16,12 7 0-16,0 0 0 15,-9-5 0-15,9 5 0 16,0 0-2-16,0 0-12 15,0 0-23-15,11-3-47 0,-11 3-3 16</inkml:trace>
  <inkml:trace contextRef="#ctx0" brushRef="#br2" timeOffset="109384.46">14360 7835 434 0,'0'0'4'0,"0"0"-1"0,0 0 1 16,0 0 0-16,0 0 0 0,-3 8 0 16,3-8 0-16,-14 10 1 15,4-3-3-15,-3 3-1 16,-3 0 0-16,-2 0 1 16,0 0 0-16,1 1 0 0,-6 0 0 15,7-4 0-15,-7 0 0 16,5-4-1-16,5 0 2 15,1 2 1-15,3-3 0 16,9-2-1-16,-12 0 0 0,12 0 0 16,0 0-1-16,0 0-1 15,0 0 0-15,0 0-2 16,9 3 1-16,1-1-1 16,3 1 1-16,-1 4 0 0,6-2 0 15,-2 5 1-15,7-1-1 16,0 2 0-16,2-2 1 15,-4 1-1-15,7 0 1 16,-6 0-1-16,4-2 0 0,-7-3 0 16,1 0 1-16,-6-4-2 15,-1 3 0-15,-1-2-4 16,-12-2-8-16,13 0-42 16,-13 0-29-16,0 0-1 0</inkml:trace>
  <inkml:trace contextRef="#ctx0" brushRef="#br2" timeOffset="110567.32">13955 7350 321 0,'0'0'7'0,"0"0"4"0,0 0 3 15,0 0 4-15,0 0 2 16,0 0 0-16,0 0 2 0,0-10 0 16,0 10-5-16,0 0-5 15,0 0-3-15,0 0-3 16,0 0-2-16,0 0-2 16,0 0 0-16,0 0-1 0,5 4-1 15,-5-4 1-15,18 16-1 16,-9-4 2-16,7 1-2 15,-4-1 0-15,1 0 0 16,-1 3 0-16,2-1 0 0,-3 0 0 16,-2-3 0-16,1-2 0 15,-2 0 0-15,-8-9 0 16,14 18 0-16,-14-18 0 16,8 12 0-16,-8-12 0 15,0 0 0-15,8 10 0 0,-8-10 0 16,0 0 0-16,0 0 0 15,0 0 0-15,0 0 0 16,0 0 0-16,0 0 0 16,0 0 0-16,0-8 0 0,0 8 0 15,0-14 0-15,0 14 0 16,-2-16 0-16,2 9 0 16,0-3 0-16,0 0 0 15,0 1 0-15,5-2 0 0,-1-1 0 16,6-1 0-16,1 4 0 15,1-1 0-15,0-3 0 16,1 3 0-16,1 1 0 0,-1-1 0 16,1 2 0-16,0 1 0 15,-5 4 0-15,-9 3 0 16,12-7 0-16,-12 7 0 16,0 0 0-16,0 0 0 0,0 0 0 15,0 0 0-15,0 0 0 16,-5-3 0-16,5 3 0 15,-9 0 0-15,-2 3-5 16,-6 0-81-16,17-3-2 0</inkml:trace>
  <inkml:trace contextRef="#ctx0" brushRef="#br2" timeOffset="126100.21">9671 6032 285 0,'0'0'4'0,"0"0"4"16,0-12 0-16,0 12 1 15,0 0 1-15,-14-10 0 0,3 4-1 16,2 5 2-16,-3 1-3 15,-1 0-2-15,-4 0-1 16,-1 0 0-16,-2 0 0 16,5 0 0-16,-5 4-1 0,1 0-1 15,1 5 0-15,-4-2-2 16,2 2 0-16,0 2 0 16,0-1-1-16,1 0-1 15,1 2 2-15,1-2-1 16,-1-1 0-16,4 4 0 0,1-3-1 15,-2 0 1-15,5 0 0 16,0 0 0-16,5 0 0 16,-2 0-1-16,2 0 1 15,2 0 0-15,-1-1-1 0,3 1 1 16,1 0 0-16,0 0 0 16,0 2 0-16,0-4-1 15,5 2 1-15,-2-3 0 0,-3-7 0 16,12 18 0-16,-12-18 1 15,15 14-1-15,-5-6 0 16,0-4 0-16,-1 4 1 16,5-3-1-16,-2-2 0 0,3 4 1 15,-3-5-1-15,3 4 0 16,0-4 0-16,3 1 0 16,-4 2 0-16,2-3 0 0,-2 3 0 15,6-3 0-15,-3 1 0 16,3-1 0-16,-3 1-1 15,3 1 0-15,-3-1 0 16,3 0 0-16,3-1-1 16,-5 1 0-16,-1-1-1 0,-2 3-1 15,2-3 0-15,1 1 2 16,-1-1-1-16,3 3 0 16,-2-2 1-16,-4 0 1 15,4-1 0-15,-1 0 1 0,-2-2 0 16,4 3-1-16,-1-1 1 15,-1 1 0-15,3-3 0 16,-2 2 0-16,1-2-2 16,2 0 2-16,-7 3 0 0,6-3 0 15,-4 0 0-15,0 0 0 16,0 0 0-16,-2 0 0 16,-1 0 0-16,-1 0 0 0,0 0 0 15,4-3 0-15,1 3 0 16,-3-2 0-16,4-1 0 15,-3 1 0-15,2-1 0 16,1 1 0-16,2 0 0 16,-5-1 2-16,2 0-2 0,0 1 0 15,-1 2 1-15,-2-3-1 16,2 1 0-16,-4-1 1 16,1 3-1-16,-4-4 0 15,3 1 0-15,-1 1 0 0,-4-3 1 16,-7 5-1-16,14-10 1 15,-14 10 0-15,13-10 1 16,-13 10 1-16,10-11 2 16,-10 11-1-16,5-9 1 0,-5 9-1 15,2-12 2-15,-2 12-1 16,0-13 0-16,0 13-1 16,3-17 0-16,-3 6 0 0,0 4 0 15,2-3 1-15,-2 2 0 16,0 0-2-16,0-3 1 15,0 4 0-15,0-6 0 16,0 4-1-16,3-1 1 0,-3-1-1 16,0 3 0-16,0-5-1 15,0 3 1-15,0 0-1 16,0 0 0-16,0 3 0 16,0-4 0-16,0 11-1 15,-3-14 1-15,3 14 0 0,-7-12-1 16,7 12 1-16,-10-13-1 15,10 13 0-15,-13-12 0 16,13 12 0-16,-12-15 1 16,12 15 0-16,-14-13-1 0,14 13 1 15,-18-15-1-15,18 15 0 16,-18-15 1-16,18 15-1 16,-17-10 0-16,17 10-1 0,-15-7 0 15,8 5 0-15,7 2 0 16,-17-9 1-16,17 9-1 15,-16-6 0-15,16 6 0 16,-12-2 0-16,12 2 0 16,-13-6 0-16,13 6 0 0,-12-2 1 15,12 2-1-15,-9-3 0 16,9 3 0-16,0 0 0 16,-11-2 0-16,11 2 0 15,0 0 1-15,0 0-1 0,-12 0 0 16,12 0 0-16,0 0 0 15,0 0 1-15,0 0-1 16,0 0 0-16,0 0-1 16,0 0 1-16,0 0 0 0,0 0-1 15,0 0 1-15,0 0-1 16,0 0 1-16,0 0-1 16,0 5 1-16,0-5 0 0,0 8 0 15,0-8 0-15,0 17 1 16,0-8-2-16,3 4 0 15,-1-1 1-15,-2 1-1 16,0 2 1-16,2-3-1 0,-2 3 0 16,0-2 1-16,0-4 0 15,0 1 0-15,0 0 0 16,0-10 1-16,-2 15-1 16,2-15 0-16,-5 7 1 0,5-7-1 15,0 0 1-15,0 0-1 16,0 0 1-16,0 0 0 15,0 0 0-15,-5-5-1 16,5 5 1-16,0-17-1 16,0 7 0-16,0-5 1 0,0-2 0 15,0 2 1-15,-2-2-2 16,2 1 0-16,-2 0 0 16,2 0 0-16,-4 4 0 15,4 2 0-15,0 0 0 0,0 10 0 16,-2-12 0-16,2 12 0 15,0 0 0-15,0-10 0 16,0 10 0-16,0 0 0 0,0 0 0 16,0 0 0-16,0 0 0 15,0 0 0-15,0 0 0 16,0 0 0-16,0 0 0 16,0 0 0-16,8 0 0 0,-8 0 0 15,14 7 0-15,-4-1 0 16,5-2 0-16,2-1 0 15,1 2 0-15,0 0 0 16,1 0 0-16,1-4 0 0,1 3 0 16,0-2 0-16,-1-2 0 15,-3 3 0-15,-1-1 0 16,-4-2 0-16,-2 0 0 16,-10 0 0-16,12 3 0 0,-12-3 0 15,0 0 0-15,0 0 0 16,0 0 0-16,0 0 0 15,-7-3 0-15,7 3 0 16,-13 0 0-16,13 0 0 0,-17 0-3 16,8 7-79-16,9-7-4 15</inkml:trace>
  <inkml:trace contextRef="#ctx0" brushRef="#br2" timeOffset="126885.52">9361 5923 299 0,'0'0'6'0,"0"0"3"0,0 0 5 0,-10-6 2 16,10 6 1-16,0 0 2 0,0 0 2 15,-10-8-2-15,10 8-5 16,0 0-4-16,0 0-2 15,0 0-3-15,8 4-1 16,-1-1 0-16,5 1-1 0,4 4 1 16,3-2 0-16,3 0 0 15,1 1 0-15,5-4 0 16,-1 4-1-16,-3-4 1 16,1 2-1-16,-2-3 0 0,-3 1 0 15,-1-1 0-15,-3 1-1 16,-4-3 0-16,-2 3-2 15,-3-3 0-15,-7 0 0 16,15 2 0-16,-15-2 0 0,0 0 0 16,0 0 0-16,0 0 0 15,0 0 0-15,0 0 0 16,0 6 0-16,0-6 0 16,-5 11 0-16,5-11 0 15,-14 13 0-15,3-3 0 0,-1-1 0 16,-3 4 0-16,0 2 0 15,-5 0 0-15,1-1 0 16,-2 4 0-16,4-6 0 0,0 0 0 16,4-2 0-16,0 0 0 15,13-10 0-15,-9 13 0 16,9-13 0-16,0-5-67 16,0 5-19-16</inkml:trace>
  <inkml:trace contextRef="#ctx0" brushRef="#br2" timeOffset="132000.01">17339 4828 396 0,'0'0'6'0,"0"0"3"0,0-11 2 0,0 11 1 0,0-16 1 16,8 3 0-16,0 3 2 15,8-5-1-15,0 3-5 16,3 0-3-16,6 2-2 16,3 0-1-16,-1 7-3 15,1 1 0-15,-1 2 0 0,-3 0 0 16,-1 8 0-16,-3 2 0 15,-8 1 0-15,-7 7 0 16,-3-3 0-16,-2 5 0 16,-12 0 0-16,-5 2 0 0,0-3 0 15,-4 2 0-15,2-4 0 16,4-5-2-16,5 1 1 16,3-1-1-16,7-12 1 15,2 12 0-15,10-9 1 0,6 2 0 16,6-3 0-16,4 5 0 15,1-1 0-15,-1 1 1 16,-1 3-1-16,3 0 0 16,-5 2 0-16,-2 4 0 0,-7 0 0 15,-2-1-1-15,-5-1 1 16,-4 4 0-16,-5 2-1 16,-7-2 0-16,-11-3-1 15,-1 2 1-15,-9-2-1 0,-4-3 1 16,-6-2-1-16,-1-3 1 15,-3-3 0-15,-1-4 1 16,1 0-1-16,4 0-1 16,4-6-1-16,7-2-4 0,4-2-8 15,11 3-18-15,12-4-49 16,0 0-2-16</inkml:trace>
  <inkml:trace contextRef="#ctx0" brushRef="#br2" timeOffset="132234.1">18105 4911 464 0,'0'0'3'0,"0"0"0"16,0 0 1-16,0-8 0 0,0 8 1 15,2-8-1-15,-2 8 1 16,18-10-1-16,-4 5-1 16,4 3-5-16,4-1-10 15,5 1-31-15,3-1-40 0,5 0-1 16</inkml:trace>
  <inkml:trace contextRef="#ctx0" brushRef="#br2" timeOffset="132485.95">18820 4635 471 0,'0'0'3'0,"0"0"0"16,0 0 1-16,0 0 0 15,0 0-1-15,0 0 1 16,0 10 0-16,0 9 1 15,0 9-3-15,0 2-1 0,3 7 0 16,-1 0 0-16,0 2-2 16,4-4-3-16,-3-1-4 15,-3-6-14-15,4-3-61 16,1-1-2-16</inkml:trace>
  <inkml:trace contextRef="#ctx0" brushRef="#br2" timeOffset="132717.35">18480 4639 407 0,'0'0'4'0,"0"0"3"16,9-11 1-16,7 3 2 0,4-2 1 15,8-2 1-15,6 2 0 16,10-5 1-16,7 5-5 15,2 0-1-15,7-1-4 16,-3 7-3-16,-2 1-8 16,-2 3-19-16,6 7-55 0,-21 6-4 15</inkml:trace>
  <inkml:trace contextRef="#ctx0" brushRef="#br2" timeOffset="133699.88">18993 4810 427 0,'0'0'7'0,"0"0"1"15,-6-4 1-15,6 4 2 0,0-13-2 16,0 13 2-16,5-12-1 16,5 12 1-16,5 0-6 15,4 0-2-15,4 3-3 0,0 9 0 16,2 1 0-16,-4 4 0 15,-1-1 0-15,-3 5 0 16,-4-2 0-16,-8 2 0 16,-5-7 0-16,0 3-3 15,-5-4 2-15,-2-8-1 0,-6-3 1 16,1-2 0-16,-3 0 0 16,3-7 2-16,2-6-1 15,-1-1 1-15,4-3 0 0,2-1-1 16,5 3 0-16,5-2-2 15,7 4-4-15,1-1-5 16,10 5-9-16,-4 2-10 16,6 3-13-16,0 1-5 15,3 3 2-15,-7 0 10 0,-3-2 17 16,2 2 14-16,-8 0 13 16,-4 0 16-16,-8 0 14 15,0 0 4-15,0 0 0 16,0 0-11-16,-8 2-14 0,-4 1-6 15,2 1-4-15,-2 3-4 16,4 6-1-16,-2-3-2 16,5 3 0-16,5-1 0 15,0 1-1-15,0-5 1 0,0-8 1 16,13 11 0-16,-3-8 0 16,2-3 0-16,-2-5 0 15,2-4 1-15,4 1-1 16,-4-5 1-16,0-1-1 0,-4 1 0 15,2 1 0-15,-1 2-1 16,-9 10 0-16,11-13 0 16,-11 13-1-16,0 0 0 15,0 0 1-15,5 10-1 0,-3 0 0 16,-2 1 0-16,5-3 1 16,0 5-1-16,2-3 1 15,3-2 0-15,5-3 0 16,0-3 0-16,2-2 1 15,6 0-1-15,-1-5 1 0,6-3-1 16,-4-2 1-16,1 1-1 16,0-1 1-16,0-2 0 15,-11-1-1-15,4-2 1 0,-8 3-2 16,-8 2 1-16,-2 2 0 16,0 8-1-16,-7-9 1 15,0 7-1-15,-6 2 1 16,3 2-1-16,1 5 1 0,-2-2-1 15,-1 5 1-15,7 0-1 16,0 0-1-16,3-2 0 16,2-8 1-16,0 14-1 15,0-14 1-15,0 12 0 0,0-12 1 16,0 0 0-16,0 0 2 16,0 0-2-16,10 5 1 15,-10-5-1-15,0 0-1 16,0 0-3-16,0 0-4 15,0 0-8-15,0 0-12 0,0 0-51 16,0 0-3-16</inkml:trace>
  <inkml:trace contextRef="#ctx0" brushRef="#br2" timeOffset="134600.73">19509 4835 393 0,'0'0'6'0,"0"0"4"0,2-12 1 15,-2 12 0-15,5-10 1 0,-5 10 0 16,5-7 0-16,-5 7 0 16,0 0-6-16,0 0-4 15,2 10-1-15,-2 0-1 16,0 2-1-16,0 3 0 0,3-1 1 16,-1 1 0-16,3-5-1 15,1 1 1-15,-6-11 0 16,10 8 1-16,-10-8-1 15,9 0 1-15,-9 0 0 16,13-14 0-16,-6 2 0 0,-2-3 0 16,5-2 0-16,-2-1 0 15,2 3-1-15,-1 1 0 16,-2-1 0-16,2 5-1 16,-9 10 1-16,12-10-1 0,-12 10 0 15,15 2 0-15,-5 3 1 16,-3 5 0-16,3 0-1 15,3 1 1-15,-1-3-1 0,3 3 1 16,2-4 1-16,1-2-1 16,2 0 0-16,-1-5 1 15,9 0-1-15,-1 0 0 16,0-7 1-16,3-5 0 16,-2-1 0-16,-1-4-1 0,-10-1 0 15,-2 1 1-15,-5-1-1 16,-10 4 0-16,-2 1 0 15,-8 4-1-15,-5 4 1 16,-6 2-1-16,2 3 1 0,1 0-2 16,2 8 1-16,-2 4 1 15,10 3 0-15,6 2-1 16,2 0 0-16,2 1 1 0,10 2 0 16,9 0 1-16,-1-4-1 15,4-1 0-15,-4 3 0 16,0-7 0-16,-3 3 0 15,-4-4 0-15,-8 0-1 0,-5-10-2 16,-15 16-2-16,-7-8-13 16,-3-3-62-16,-5 3-3 15</inkml:trace>
  <inkml:trace contextRef="#ctx0" brushRef="#br2" timeOffset="135634.14">17305 5950 452 0,'0'0'6'0,"0"0"2"0,0 0 1 0,-11-12 2 15,11 12 0-15,-1-10 0 16,1-1-8-16,0 11-3 15,4-14 0-15,11 9 0 16,3-1 0-16,4 6 0 0,2 0 0 16,4 0 0-16,-1 8 0 15,1 1 0-15,-3 2 0 16,9 14 0 0,-24-13 0-16,-5 3 0 0,-5-1 0 15,-3 3 0-15,-4 0 0 16,0-5 0-16,-4 3 0 15,2-3 0-15,2-2 0 16,2 0 0-16,5 0 0 0,0-10 0 16,2 15 0-16,8-8 0 15,3-2 0-15,4 2 0 16,5 1 0-16,3-3 0 16,0 5 0-16,4-3 0 0,-6 6 0 15,-1-1 0-15,-4 1 0 16,-6-1 0-16,-7 2 0 15,-7 1 0-15,-13 0 0 16,-5-2 0-16,-10 2 0 0,-2-4 0 16,-5 0 0-16,-4-1 0 15,0-3 0-15,4-4-5 16,2-1-7-16,5-2-16 16,-5-5-53-16,22-7-4 0</inkml:trace>
  <inkml:trace contextRef="#ctx0" brushRef="#br2" timeOffset="135834.01">17956 5995 479 0,'0'0'3'0,"0"0"1"0,0 0 2 0,9-5 2 15,4 1-1-15,4-2-3 16,6 1-4-16,6-3 0 15,9 4 0-15,4-2 0 16,5-1 0-16,10 7-4 16,3-3-81-16,-5-2-2 0</inkml:trace>
  <inkml:trace contextRef="#ctx0" brushRef="#br2" timeOffset="136401.1">18868 5742 465 0,'0'0'6'0,"0"0"2"16,0 0 2-16,0 0-1 15,0 0 0-15,-11-6-5 0,11 6-4 16,0 13 0-16,0 5 0 16,6 1 0-16,-1 11 0 15,0 5 0-15,2 5 0 16,0-3 0-16,-1 2 0 0,-1-2 0 15,-5-7 0-15,0 0 0 16,-5-8 0-16,-6-4 0 16,2-11 0-16,-1-4 0 0,-1-3 0 15,-3-10 0-15,7-10 0 16,-4-3 0-16,2-6 0 16,4-8 0-16,0-3 0 15,5-5 0-15,0 1 0 16,5 4 0-16,2 0 0 0,5 8 0 15,3 0 0-15,5 10 0 16,0 4 0-16,7 11 0 16,-6 5 0-16,4 2 0 15,1 5 0-15,-6 7 0 0,-4 8 0 16,-9-1 0-16,-5 6 0 16,-2-5 0-16,-7 4 0 15,-8 0 0-15,0-5 0 0,-5-1 0 16,2-4 0-16,4 1 0 15,4-5 0-15,-3 1 0 16,8-3 0-16,5 0 0 16,0 2 0-16,5 0 0 0,8-2 0 15,2 2 0-15,2-3 0 16,5 3 0-16,-2-5 0 16,3 7-15-16,0-5-68 15,-2 3-3-15</inkml:trace>
  <inkml:trace contextRef="#ctx0" brushRef="#br2" timeOffset="136733.42">19183 5938 465 0,'0'0'4'0,"0"0"1"0,-9-4 1 0,9 4-1 15,-14 0 1-15,14 0 0 16,-14 4 0-16,14-4 0 15,-13 19-4-15,8-4-2 0,5-1 0 16,0 3 0-16,7-3 0 16,4-2 0-16,3-2 0 15,7-5 0-15,1-5 0 0,0 0 0 16,1-10 0-16,-6 0 0 16,0-4 0-16,-4-4 0 15,-8 1 0-15,-5 2 0 16,-2 0 0-16,-11 0 0 15,1 5 0-15,-4 6 0 0,4-2 0 16,-6 5 0-16,9 1 0 16,-6 0-23-16,15 0-39 15,-10-3-23-15,10 3-2 0</inkml:trace>
  <inkml:trace contextRef="#ctx0" brushRef="#br2" timeOffset="136967.96">19406 5728 408 0,'0'0'8'15,"0"0"3"-15,0 0 3 0,0 0 0 16,11-6 0-16,-11 6 0 16,0 0 1-16,7 10-2 15,-7 3-13-15,3 6 0 16,-1 6 0-16,3 5 0 16,-3 2 0-16,6 1 0 0,2 3 0 15,-3-3 0-15,2-4 0 16,5-4 0-16,0-5 0 15,2-3 0-15,-2-7 0 16,4-3 0-16,-8-7 0 0,5-2-44 16,-3-3-39-16,-2-7-4 15</inkml:trace>
  <inkml:trace contextRef="#ctx0" brushRef="#br2" timeOffset="137133.82">19422 5903 431 0,'0'0'7'0,"0"0"1"15,0 0 2-15,0 0 2 16,7 0 1-16,3 0 0 0,5 0 0 16,8 0-9-16,1 0-4 15,6 0 0-15,4 0 0 16,-1-3 0-16,7-5-40 16,-10 8-44-16,-8 0-4 0</inkml:trace>
  <inkml:trace contextRef="#ctx0" brushRef="#br2" timeOffset="138118.26">16875 4394 302 0,'0'0'3'0,"27"-20"0"0,10 0 0 0,16-2 0 16,16-7 2-16,25-4 2 15,16-6 0-15,36 1 2 16,21 2-2-16,22 6 0 0,15 2 0 15,22 11 1-15,10 8-2 16,13 9 0-16,6 9-3 16,-4 16 0-16,-3 10-1 0,-9 9-1 15,-11 13 1-15,-16 13-1 16,-11 6 0-16,-19 11 1 16,-21 10 0-16,-12 4 0 0,-24 6 1 15,-26 7-1-15,-22 2-1 16,-28 3 3-16,-21 3-1 15,-26 4 1-15,-16-5 0 16,-27 3-1-16,-23-5 1 16,-23 0 1-16,-17-2 1 0,-21-11-3 15,-19 1 1-15,-15-9-1 16,-22-3-1-16,-13-12 0 16,-12-6 0-16,-18-10-2 15,-10-10 0-15,-14-12-1 0,-3-11 1 16,-7-14 0-1,5-7-1-15,-6-13 1 0,8-13 0 16,7-9 0-16,8-17 1 16,15-11 0-16,6-12-1 0,16-13 1 15,15-6-1-15,17-13 2 16,18-8 0-16,15-12-1 16,25-4-1-16,22-6 0 0,27-9 0 15,28-7-1-15,25-3 0 16,26-6-1-16,38-2 1 15,37-1 2-15,41 1 1 16,41 3 2-16,42 7 1 16,81 10 0-16,9 12 0 0,42 22-13 15,31 18-68-15,8 16-4 16</inkml:trace>
  <inkml:trace contextRef="#ctx0" brushRef="#br2" timeOffset="139484.03">20910 4585 77 0,'0'0'0'0,"0"0"-1"0,0 0-16 15,5-3-20-15</inkml:trace>
  <inkml:trace contextRef="#ctx0" brushRef="#br2" timeOffset="140000">21007 4501 289 0,'0'0'4'0,"0"0"6"0,-8 0 1 16,8 0 4-16,-15 0 1 15,15 0 1-15,-14 8 2 0,3-6 1 16,1 3-4-16,10-5-4 16,-9 7-3-16,9-7-4 15,0 0 0-15,0 0-1 0,0 0 1 16,9 5-1-16,9-7 0 15,5-8 1-15,9 0 2 16,5-5 0-16,5-3-1 16,8 2 0-16,3-5 0 15,0 4 0-15,-2 2-3 0,-1-3-3 16,-8 10 0-16,-3-6 0 16,-9 7 0-16,-8 3 0 15,-1 1 0-15,-12 3 0 16,-9 0 0-16,12 0 0 15,-12 0 0-15,0 0 0 0,0 4 0 16,0-4 0-16,0 0 0 16,-4 13 0-16,4-13 0 15,-5 11 0-15,5-11-22 0,0-14-56 16,0 14-8-16</inkml:trace>
  <inkml:trace contextRef="#ctx0" brushRef="#br2" timeOffset="140435.14">21954 3995 428 0,'0'0'6'0,"0"0"3"0,4-10 1 0,-4 10 2 15,5-9 0-15,-5 9 0 16,3-10 0-16,-3 10-2 15,0 0-10-15,-10 15 0 0,0 5 0 16,-5 7 0-16,3 5 0 16,-3 7 0-16,3 4 0 15,2-1 0-15,4 0 0 16,4-2 0-16,2-5 0 0,8-1 0 16,4-9 0-16,6-3 0 15,3-10 0-15,4-2 0 16,5-7 0-16,-2-3 0 15,2-8 0-15,-5-5 0 0,-6-3 0 16,-1-1 0-16,-9-6 0 16,-6 0 0-16,-3 1 0 15,-10 3 0-15,-4-1 0 0,-9 8 0 16,-3 1 0-16,2 6 0 16,-4 5 0-16,2 3 0 15,3 2 0-15,6 7 0 16,0-2-15-16,-11 2-71 15,26 1-3-15</inkml:trace>
  <inkml:trace contextRef="#ctx0" brushRef="#br2" timeOffset="141150.31">22627 4096 428 0,'0'0'5'0,"0"0"3"0,0 0 1 0,7-14 2 15,-7 14-1-15,0-15 1 16,0 15 0-16,-12-17 0 15,-1 9-4-15,-6 6-7 16,-8 0 0-16,2 2 0 0,-5 4 0 16,5 9 0-16,-5-1 0 15,7 6 0-15,6 4 0 16,4-2 0-16,9 2 0 16,4-2 0-16,4 0 0 0,14-2 0 15,2-9 0-15,8 1 0 16,2-8 0-16,-1-2 0 15,4-2 0-15,-3-8 0 0,-4-10 0 16,-1-3 0-16,-6-6 0 16,-3-6 0-16,-6-7 0 15,-2-8 0-15,-6 1 0 16,-2-3 0-16,-2 3 0 16,-8 2 0-16,-3 9 0 15,1 7 0-15,-1 6 0 0,-1 15 0 16,2 7 0-16,-2 7 0 15,5 17 0-15,4 8 0 16,3 11 0-16,2 7 0 0,2 6 0 16,8 1 0-16,4 1 0 15,4-4 0-15,5-1 0 16,2-8 0-16,-1-8 0 16,5-4-19-16,-3 10-52 0,-1-23-17 15</inkml:trace>
  <inkml:trace contextRef="#ctx0" brushRef="#br2" timeOffset="141484.16">22950 4092 408 0,'0'0'7'0,"0"0"2"0,0 0 1 0,-10-3 1 0,10 3 0 16,-16-1 0-16,9 1 1 15,-5 0-1-15,-3 4-6 0,5 3-3 16,1 7-2-16,2 2 0 15,1-1-1-15,3 3 1 16,3-1-1-16,3-3 1 16,7 0 1-16,5-5 0 0,3-7 0 15,-2 1 1-15,5-3 0 16,-1-5 1-16,-3-4 0 16,1-5 0-16,-6 0-3 15,-5-3 0-15,-5-1 0 0,-2 1 0 16,-2-1 0-16,-5 1 0 15,-8 4 0-15,0 7 0 16,-6 0 0-16,7 6 0 16,-9 0-5-16,9 8-6 0,-4-4-13 15,6 6-59-15,7 0-2 16</inkml:trace>
  <inkml:trace contextRef="#ctx0" brushRef="#br2" timeOffset="141750.69">23268 3767 469 0,'0'0'3'15,"0"-10"1"-15,0 10 1 0,-13-12 0 16,4 5 0-16,-3 3 0 16,-1 1 0-16,1 3 0 15,-4 11-4-15,2 10 0 16,3 11-2-16,2 8 0 15,4 4 1-15,5 5-1 0,0 1 1 16,0 0 0-16,9-3 0 16,4-2 0-16,2-8-2 15,0-5-2-15,2-5-4 0,-4-7-17 16,-13-3-57-16,12-7-2 16</inkml:trace>
  <inkml:trace contextRef="#ctx0" brushRef="#br2" timeOffset="141917.14">23114 4042 429 0,'0'0'5'0,"0"0"1"15,0 0 0-15,0 0 0 0,0 0 0 16,12-4 0-16,4 4 1 16,3-6-1-16,11 4-3 15,9 2-5-15,2-4-12 16,10 1-63-16,2 3-4 15</inkml:trace>
  <inkml:trace contextRef="#ctx0" brushRef="#br2" timeOffset="142485.54">21675 4679 370 0,'0'0'5'0,"0"0"4"0,-7 0 1 16,7 0 1-16,0 0 2 16,-8-5 0-16,8 5-1 0,0 0 1 15,0 0-5-15,0 0-2 16,17 0-1-16,6 0-2 15,10 0 0-15,18-2 0 16,11-6 2-16,21 1 0 0,11-3 1 16,18-2 0-16,12-3-1 15,13-5-5-15,5 2 0 16,2 2 0-16,-1 1 0 16,-5-2 0-16,-9 1 0 0,-17 4 0 15,-15 2 0-15,-23 0 0 16,-15 6 0-16,-22-5 0 15,-11 4 0-15,-26 5 0 16,0 0 0-16,-12-4 0 16,-14 4 0-16,-3 4-15 0,-11 6-5 15,-10-2-13-15,-7 4-52 16,-1 6-1-16</inkml:trace>
  <inkml:trace contextRef="#ctx0" brushRef="#br2" timeOffset="142834.44">21784 4826 329 0,'0'0'5'0,"-17"0"3"0,5 0 3 16,2 0 5-16,0 0 1 16,0 0-1-16,10 0 1 15,0-9 0-15,24 2-4 0,15-2-2 16,17-4-5-16,19 3-1 15,15-7 0-15,21 3-1 16,15-4 2-16,16 0 0 16,8 4 0-16,1-1-1 0,1 0 1 15,-5 1-4-15,-9 3-2 16,-11-2 0-16,-17 7 0 16,-23-6 0-16,-15 4 0 15,-18 3 0-15,-19-3 0 0,-12 3 0 16,-11 0 0-16,-12 5 0 15,0 0 0-15,-10-4 0 16,0 4 0-16,-5 0-20 16,0 2-67-16,0 2-2 0</inkml:trace>
  <inkml:trace contextRef="#ctx0" brushRef="#br2" timeOffset="155770.99">21648 5059 170 0,'0'0'4'0,"0"0"3"0,0 0 1 0,0 0 0 16,0 0 0-16,0 0 0 15,10-6 1-15,0 4 0 16,7-1-4-16,10 1-2 0,8-1-1 15,8-2 0-15,17 1-1 16,11 1 1-16,17-5-1 16,3 3 1-16,18-4-1 15,1-2 1-15,17 4-2 0,4-5 1 16,6-3-2-16,-5 0-7 16,6-2-21-16,4 7-27 15,-10-5-5-15</inkml:trace>
  <inkml:trace contextRef="#ctx0" brushRef="#br2" timeOffset="165619.81">13580 14387 82 0,'10'3'3'0,"19"4"3"0,10 6 4 0,23 1 3 16,14 3 3-16,23 11 3 0,21 0 1 15,23 9 1-15,15-5 1 16,8 10-3-16,18 2 0 16,8 6-2-16,1 5-2 15,21-3-2-15,12 7-1 16,15 3-1-16,5 5-1 15,17-3-3-15,8 1-2 0,15 7 0 16,9 2-1-16,6 0-1 16,10 3 0-16,-1-2-1 0,5 1 1 15,4 4-1-15,-3-4 1 16,1-1 0-16,-1-3 0 16,-2-1 0-16,-9-4 0 15,-5-2 1-15,-6-2 2 0,-16-2-1 16,-5-3 0-16,-19-5-1 15,-11-6-1-15,-19-3-1 16,-13-2 1-16,-22-7-2 16,-20-6 0-16,-21 2-3 0,-20-12-3 15,-17-1-7-15,-19-3-12 16,-27-11-49-16,-10-1-6 16</inkml:trace>
  <inkml:trace contextRef="#ctx0" brushRef="#br2" timeOffset="166552.6">22083 12515 123 0,'0'0'1'0,"17"10"1"0,5-1 0 0,10 9-1 16,14-1 1-16,9 8 1 15,9 2-1-15,17 8 2 16,15-2-2-16,0 3 0 0,6-3 2 16,13 4-2-16,-4 5 3 15,11-7 1-15,12 7 0 16,-5-5 3-16,0 5-1 15,13-5 1-15,-3 5 1 0,3-5 1 16,-1 1 0-16,-1-2-2 16,-2-3-2-16,-5 6-2 15,1-7 1-15,-8 3-2 0,-6-5-2 16,-3 0-1-16,0-3 2 16,-18-2-2-16,-7 5 0 15,-8-8 0-15,-9 3 0 16,-11-6-2-16,-9 6-9 15,-16-10-29-15,-6 8-21 0</inkml:trace>
  <inkml:trace contextRef="#ctx0" brushRef="#br2" timeOffset="167350.09">22952 16461 173 0,'0'0'5'0,"11"-7"2"0,1-1 1 0,8-4 4 16,10-5 3-16,12-6 3 15,17-6 1-15,11-12 3 16,19 0-3-16,6-12-4 16,14-6 1-16,16-6-4 15,7-4 0-15,9-2 0 0,0-7-3 16,13-1 0-16,3-1-2 15,5-1 0-15,1 5-2 16,3 2-2-16,-3-3-5 0,0 8-10 16,-11 4-25-16,-5 5-35 15,-8 4-5-15</inkml:trace>
  <inkml:trace contextRef="#ctx0" brushRef="#br3" timeOffset="171917.07">19963 13333 379 0,'0'0'6'0,"0"0"1"0,0 0 1 16,0 0 0-16,0 0 0 16,0 0 0-16,0 7 1 0,0 7 0 15,0 9-4-15,0 9-1 16,0 11 0-16,0 6 1 15,0 12 1-15,0 6-1 16,0 7 0-16,0 6 0 0,0-3 0 16,0 0-2-16,2-3-1 15,-2-5-1-15,0-9-1 16,0-3-1-16,0-8-2 16,-2-12-3-16,0 1-6 15,-1-13-3-15,3-6-4 0,-5-4-10 16,5-15-47-16,0 0-8 15</inkml:trace>
  <inkml:trace contextRef="#ctx0" brushRef="#br3" timeOffset="172567.06">19939 13230 312 0,'0'0'6'0,"0"0"2"0,0 0-1 0,0 0-1 16,0 0 0-16,5-2 2 0,-5 2 2 15,14 11 2-15,2 1-4 16,5 5-1-16,7 0 1 16,12 3 1-16,9 5 1 15,9-3-2-15,8 1-1 16,7-1-1-16,6 0-3 0,3-5 0 15,3 0-1-15,0-2 0 16,-4 3 0-16,2-3-1 16,-12-1 1-16,-1 1-1 15,-11-5 0-15,-4 2 0 0,-8 1-1 16,-9-8 0-16,-8 2 1 16,-9-1-1-16,-3-4 0 15,-6 0-2-15,-4 1-1 0,-8-3-2 16,0 0-4-16,0 0-9 15,0 0-19-15,12 5-42 16,-12-5-4-16</inkml:trace>
  <inkml:trace contextRef="#ctx0" brushRef="#br3" timeOffset="173350.13">19884 14390 302 0,'0'0'4'0,"0"0"-1"0,0 0 2 0,0 0 2 16,0 0 1-16,12 5 0 15,4 0 1-15,0 0 1 0,9 2-3 16,5 3 2-16,7 1-1 16,11 0-1-16,3 3-2 15,9-6 0-15,0 5 0 16,7-3-1-16,-2 3-1 15,5-6-1-15,-6 2-1 16,-2 1 1-16,-2-2-2 0,-3-1 1 16,-8 3-1-16,1 1 0 15,-8-4 0-15,1 3 1 16,-11-2-1-16,3 1 0 0,-11-2 1 16,-4 2-1-16,0-8 1 15,-2 5 0-15,-6-5 0 16,0-1 0-16,-1 0 1 15,-4 0-1-15,-7 0 0 0,17 0-3 16,-17 0-4-16,13-7-7 16,-13 7-26-16,14-4-34 15,-14 4-5-15</inkml:trace>
  <inkml:trace contextRef="#ctx0" brushRef="#br3" timeOffset="173967.07">21142 13473 290 0,'0'0'2'16,"0"0"-2"-16,0 13 8 0,0-1 3 0,0 11 5 15,0 6 1 1,2 8 1-16,3 10 3 15,0 3-3-15,2 9 0 16,0 6-5-16,-1-1-4 0,-4 1-4 16,1 1-3-16,-3-1 0 15,0-3-1-15,0-1 0 16,0-6 1-16,-5-3-1 16,1-7-1-16,2-3 2 0,0-7-1 15,2-6-1-15,-3-4 0 16,1-8-2-16,2-1-2 15,-3-7-4-15,3-9-5 16,0 0-6-16,0 0-35 0,0 0-24 16,3-7-5-16</inkml:trace>
  <inkml:trace contextRef="#ctx0" brushRef="#br3" timeOffset="174669.08">21168 13464 265 0,'0'0'5'0,"0"0"3"0,0 0 3 16,15 0 2-16,-7 0 2 0,7 0 2 15,4-6 2-15,4 0 2 16,9-10-4-16,8 7-3 16,7-9-3-16,3-2-1 0,12 0-3 15,1-2-1-15,-1 2-3 16,2-2 0-16,-3 2-1 15,0 3-1-15,-7 2 0 16,-6 2-1-16,-7 1 0 16,-5 5 1-16,-5 0-1 15,-6 4 0-15,-9 0 1 0,-4 1 0 16,-12 2 0-16,10-3-2 16,-10 3-5-16,0 0-7 15,-5 3-24-15,5-3-42 0,-12 5-3 16</inkml:trace>
  <inkml:trace contextRef="#ctx0" brushRef="#br3" timeOffset="175517.39">19978 13181 190 0,'0'0'7'0,"0"0"5"0,0 0 2 0,0 0 3 0,0 0 0 15,0 0-1-15,5 0-1 16,-5 0 2-16,0 0-6 16,10 0-1-16,-2 0-4 0,4 0-1 15,8 0 0-15,2 0 2 16,8 0 0-16,10 0 0 16,5-8 0-16,9 1-2 0,4-2-1 15,6-4 1-15,3-2-2 16,7-5 0-16,1 2-1 15,2-4-1-15,2 3 0 16,2-1 1-16,2 0-1 16,2 0 0-16,-2 2-1 0,0 2 0 15,-5-4 0-15,-4 3 0 16,-4 0 0-16,-3-1 0 16,-10 6-1-16,-7-1 1 15,-11 3 0-15,-6 2 1 0,-11 4 0 16,-7 1 1-16,-5 3 0 15,-10 0-1-15,0 0 1 16,0 0-1-16,0 0 0 16,0 0-2-16,-5 3-2 0,5-3-3 15,0 0-3-15,-13 4-7 16,13-4-11-16,0 0-18 16,-17 8-29-16,17-8-5 15</inkml:trace>
  <inkml:trace contextRef="#ctx0" brushRef="#br3" timeOffset="176283.63">21588 12825 187 0,'0'0'9'0,"0"0"6"0,-9-13 3 0,9 13 3 0,-13-7 1 0,13 7 3 16,-15-10 1-16,6 5 1 16,9 5-6-16,-13-6-5 0,13 6-4 15,0 0-5-15,0 0-1 16,0 0-2-16,0 0-1 16,2 11 0-16,11-6-1 15,1 3 1-15,11 3 1 0,3 2 1 16,7-1 0-16,4 3 0 15,5-2-1-15,6 1-1 16,0 2 0-16,5-4-1 16,3 2 0-16,-7 1-1 0,3-2 0 15,2-1-1-15,-1-2 1 16,-4 1-1-16,2-4 1 16,-3-3-1-16,-6 2 0 15,-2-4 0-15,-4 2 0 16,-8-1 0-16,-9 0 0 0,0-3 0 15,-9 2 0-15,-12-2 0 16,10 0 1-16,-10 0-1 16,0 0 1-16,0 0-1 0,0 0 1 15,0 0 0-15,0 0-1 16,0 0-1-16,0 0-3 16,-8 8-4-16,-1-6-8 15,9-2-23-15,-12 7-42 0,-2-1-2 16</inkml:trace>
  <inkml:trace contextRef="#ctx0" brushRef="#br3" timeOffset="176733.43">21882 13153 268 0,'0'0'5'0,"0"0"3"0,2 0 3 0,-2 0 1 0,20 0 2 16,-7 0 3-16,12-4 1 15,1 2 2-15,4-4-3 16,8 2-2-16,1-4-2 16,3-2-1-16,6 3-2 0,-4-3-2 15,-7 2-1-15,4 1-1 16,-7 3-2-16,-6-2-2 16,-5 4 0-16,-7-1-1 15,-4 0-1-15,-1 3 1 16,-11 0-1-16,0 0 0 0,0 0 0 15,0 0 0-15,0 0-1 16,-7 8-3-16,7-8-5 16,-16 10-9-16,16-10-31 15,-16 15-32-15,16-15-4 0</inkml:trace>
  <inkml:trace contextRef="#ctx0" brushRef="#br3" timeOffset="177150.11">22376 13047 397 0,'0'0'4'0,"0"0"-1"0,0 0 1 16,0 0 0-16,0 0 1 16,-8 11 0-16,3 3 2 15,0 5 0-15,5 9-2 0,0 10-1 16,0 3 0-16,0 12 1 16,0-4-1-16,3 9-1 15,1-2 1-15,3 1-2 16,-3 2 1-16,-4-6-1 0,3 1 1 15,-1-7-1-15,1-3 0 16,-1-1 0-16,0-11-1 16,1 0 0-16,-1-7 0 15,-2-5 0-15,3-3-1 16,-1-6-1-16,0 0-2 0,-2-11-3 16,4 10-7-16,-4-10-32 15,0 0-36-15,0 0-3 16</inkml:trace>
  <inkml:trace contextRef="#ctx0" brushRef="#br3" timeOffset="178049.99">20942 14518 289 0,'0'0'8'0,"0"0"2"0,10-9 4 15,3 4 1-15,1-5 2 16,11 0 3-16,3-2 2 0,11-6 0 16,6-2-6-16,9-2-2 15,12-3-3-15,6-7-2 16,8 0-1-16,6-5-2 15,8 0 0-15,6 0-1 16,2-3-2-16,-6 5 1 0,-1 3-1 16,-9-1-1-16,-7 9 1 15,-10 2-1-15,-12 2 0 16,-10 8-2-16,-13 2 0 16,-4 0 0-16,-7 5 0 0,-5-3 0 15,-4 6 0-15,-7-3 0 16,-7 5 0-16,13-2 0 15,-13 2 0-15,0 0 0 16,0 0 0-16,9-5 0 0,-9 5 0 16,0 0 0-16,0 0 0 15,0 0 0-15,0 0 0 16,0 0 0-16,0 0 0 0,0 0 0 16,-4 2 0-16,4-2 0 15,-9 3 0-15,0-3 0 16,9 0-44-16,-9 0-44 15,-1 2-2-15</inkml:trace>
  <inkml:trace contextRef="#ctx0" brushRef="#br3" timeOffset="180000.17">21041 14598 231 0,'0'0'4'0,"0"0"5"0,0 0 2 16,0 0 1-16,-7-9 1 15,7 9 2-15,0 0 1 16,-12-6 2-16,12 6-3 16,0 0-3-16,-13-4-3 15,13 4 0-15,0 0-2 0,0 0 0 16,0 0-4-16,0 0-1 15,0 0 1-15,0 0-1 16,0 0 1-16,0 0-1 0,0 0 1 16,0-8-1-16,0 8 1 15,16-13-1-15,-4 7-1 16,5-5 0-16,5-2 0 16,8-1 0-16,8-3 0 15,4-1 0-15,5-3 0 0,5-3 1 16,5 0 0-16,5-1 0 15,5-2 0-15,-5 5 1 16,3-6-1-16,0 6 0 0,-3 0 1 16,-3-1-1-16,-4 4-1 15,2-1 2-15,-4-3 0 16,-2 6-1-16,-4-4 1 16,4 7-1-16,-7 2 1 15,4-3-1-15,-4 4 0 0,-4 2-1 16,-6 0 0-16,2 3-1 15,-6 2 1-15,-8-2-1 16,0 4 1-16,-6 2 0 16,-7-2-1-16,-9 2 2 0,10 0 0 15,-10 0 0-15,0 0 0 16,0 0 1-16,0 0 0 0,0 0 0 16,0 0-1-16,0 0 1 15,0 0-1-15,0 0-1 16,-6 0 1-16,6 0-2 15,0 0 1-15,-11 0-1 16,11 0 0-16,-8 2-1 16,8-2-1-16,-7 0-3 0,7 0-3 15,0 0-6-15,-15 0-8 16,15 0-14-16,0 0-29 16,-10 0-18-16</inkml:trace>
  <inkml:trace contextRef="#ctx0" brushRef="#br3" timeOffset="180100.85">22384 14043 287 0,'0'0'5'0,"0"0"0"0,0 0-1 0,0 0 0 0,-10 0-6 0,10 0-22 15,-2 10-35-15,-9 1-4 0</inkml:trace>
  <inkml:trace contextRef="#ctx0" brushRef="#br3" timeOffset="181100.22">21037 13448 299 0,'0'0'6'0,"0"0"4"0,0 0 1 0,0 0 1 16,0 0-1-16,0 0 1 16,0 0 2-16,0 0 1 15,4 16-5-15,-4 3-4 16,0 12 0-16,3 2-1 0,0 10 1 16,4 4 0-16,-2 7-1 15,2 3-1-15,1 0 0 16,0 0-1-16,-1 0 1 15,-2 1-2-15,-3-4-1 0,1-2 1 16,-3 0-1-16,0-8 0 16,0 1-1-16,-3-5 1 15,-2-6-1-15,3 1 1 0,-3-10-1 16,5-3 0-16,-2-5 1 16,2-4-1-16,-3-3 1 15,3-10-1-15,0 10 0 16,0-10 1-16,0 0-1 15,0 0 1-15,0 0-2 0,0 0-5 16,0 0-11-16,0 0-29 16,0-10-33-16,0 0-2 15</inkml:trace>
  <inkml:trace contextRef="#ctx0" brushRef="#br3" timeOffset="181817.05">20025 13251 243 0,'0'0'8'0,"0"0"4"0,0 0 3 0,-5-11 3 0,5 11 1 16,0 0 2-16,-5-12 0 16,5 12 1-16,0 0-7 15,0 0-5-15,0 0-3 16,0 0-3-16,10 12-1 16,10 1-1-16,5 2 0 0,10 0 0 15,2-1 1-15,13 7 0 16,5-5-1-16,1 0 0 15,4-1 0-15,2-5 0 16,0-1-1-16,-2 1 0 0,0-2-1 16,-5-1 1-16,-3-2 0 15,-8 0-1-15,-4 3 0 16,-8-3 1-16,-7-1-2 0,-5 1 1 16,-8 2 0-16,-3-3-2 15,-9-4-3-15,9 6-1 16,-9-6-8-16,0 0-16 15,0 0-47-15,-5 3-3 0</inkml:trace>
  <inkml:trace contextRef="#ctx0" brushRef="#br3" timeOffset="182450.59">20075 13164 230 0,'0'0'4'0,"0"0"3"0,-7-3 2 0,7 3 0 16,0 0 0-16,0 0 2 0,0 0 2 15,0 0 1-15,5-4-3 16,9 0-1-16,11 0-1 15,3-1 0-15,11-2 0 16,6-3-1-16,10-3 0 0,2 1-3 16,11-6-1-16,1-1 0 15,3-1-1-15,5-3-2 16,2 1 1-16,-1 0-1 0,0 0-1 16,2-3 0-16,-7 0 0 15,1 3 0-15,-2-3 0 16,-3 3-1-16,2 0 1 15,-8 2 0-15,3-3 0 16,-4 6 0-16,0 1 0 0,-10 2 0 16,-3 3 0-16,-9-2 1 15,-10 5 0-15,-5 4 0 16,-10-2 1-16,-5 1-1 16,-10 5 0-16,0 0-1 0,0 0 0 15,0 0-1-15,0 0-2 16,0 0-4-16,-10-10-4 15,10 10-6-15,-11 0-8 16,11 0-28-16,-7 0-21 0</inkml:trace>
  <inkml:trace contextRef="#ctx0" brushRef="#br3" timeOffset="182984.89">21616 12681 260 0,'0'0'7'0,"0"0"4"0,0 0 0 0,0 0 2 0,0 0-2 0,0 0 2 16,0 0-1-16,0 0 2 15,0 0-6-15,7 5-2 16,4 2 0-16,1 3-1 16,2 2 2-16,6 1-1 15,3 2 0-15,3 2 0 0,3-2-2 16,3 1 0-16,-2 1-1 15,4-3 0-15,-1 1-1 16,4 2 0-16,0-5 0 0,-3 4 0 16,-1-2-1-16,-3-4 0 15,-3 3-1-15,-4-6 1 16,-3 3-1-16,-8-3 0 16,-2-4 1-16,-10-3-1 15,13 7 0-15,-13-7 0 0,0 0 1 16,0 0-1-16,0 0 0 15,0 0 1-15,0 0-1 16,0 0 1-16,0 0-1 0,0 0-4 16,0 0-10-16,0 0-40 15,0 0-21-15,0 0-5 16</inkml:trace>
  <inkml:trace contextRef="#ctx0" brushRef="#br2" timeOffset="192785.44">13525 14303 249 0,'0'0'3'0,"0"0"0"15,0 0-1-15,0 0-1 0,0 0-1 16,0 0 2-16,0 0 2 16,5 0 0-16,-5 0-1 15,15-10 0-15,0 3 2 16,3-1 1-16,7 1 1 0,9-5-2 16,3-3-1-16,13 0 0 15,5-7-1-15,15-1 0 16,1-6 0-16,14-4-1 0,5 0 0 15,14-8 1-15,8-4-1 16,5-1-1-16,5-3-1 16,16-4 1-16,4-2-1 15,10-4 0-15,7-5 1 16,7 2 1-16,3-6-1 0,7 2 1 16,-2 1 1-16,5 1 1 15,0-1-1-15,0 4 1 16,-3 1-1-16,1-2 0 15,1 1 0-15,-1-4-1 0,9 1-1 16,-5-1 1-16,-1-1 0 16,1-3-1-16,8-1 0 15,-10 0 1-15,0 4-1 16,-2-3 3-16,-9 1 0 0,-7 4 1 16,-4 4 1-16,-10 3-1 15,-10 3 1-15,-13 5 0 16,-2 3-1-16,-21 6 0 15,-4 4-2-15,-10 4-1 0,-8 2 0 16,-11 5 0-16,-14 5-2 16,-4 3 1-16,-13 4 1 15,-9 4-1-15,-6 2 2 16,-7 1-1-16,-5 1-2 0,-10 5-5 16,0 0-8-16,0 0-27 15,0 0-33-15,2-7-6 16</inkml:trace>
  <inkml:trace contextRef="#ctx0" brushRef="#br2" timeOffset="194349.88">22075 12468 154 0,'0'0'4'0,"0"0"2"0,0 0 3 0,0 0 5 16,-12-3 1-16,4 3 2 16,8 0-2-16,-17-1 2 15,17 1-4-15,-20-4-3 16,11 4-1-16,-5-2-4 0,14 2 0 16,-14 0 1-16,2-2 0 15,12 2 1-15,-15-3 2 16,7-3 0-16,-7 5 0 15,3-5 1-15,-3-1 0 16,3 2 0-16,-9-5-2 0,2 6 0 16,-6-7-1-16,0 4-2 15,-5-3 0-15,0 0-1 16,0 3-1-16,-5-3 0 16,4 0 0-16,-7 0 0 0,6-2 0 15,-2 1-1-15,-2-1 1 16,-1-1 0-16,4 1 0 15,-3-1-1-15,3 5 2 0,1-3-3 16,-3 1 1-16,3-2 0 16,2 5-1-16,3-1 0 15,-1 1 0-15,3-1 0 16,0-2 0-16,1 3-1 0,2 0 1 16,1-3 0-16,-1 2-1 15,3 1 1-15,-2 0-1 16,1-1 1-16,1 0-1 15,1 3 1-15,1-5-1 0,-3 3 1 16,3 0-1-16,-3 0 0 16,-3-2 1-16,3 2 0 15,-2-2 0-15,-3-1 1 16,0 2 0-16,0-2 0 16,1 0 0-16,2 2 0 0,-3 0 0 15,3 0 0-15,4-2-1 16,0 3 0-16,-1-4 0 15,-1 1 0-15,-3 1 1 0,3-1-1 16,3 0 1-16,-3 2 0 16,-2 1-1-16,4 3 1 15,-2-4-1-15,3-1 0 0,-1 8-1 16,4-5 1-16,-1 5-1 16,2-5 1-16,1 4 0 15,2-3 1-15,3 0-1 16,-3 2 1-16,10 3 0 15,-15-12 0-15,15 12 0 0,-15-10 0 16,15 10-1-16,-18-9 0 16,11 3 0-16,-7 1 0 15,8 2 0-15,-4 1-1 16,0 0 1-16,0-3 1 0,10 5-2 16,-12-5 0-16,12 5 0 15,-10-3 0-15,10 3 0 16,0 0 0-16,0 0 0 15,-10-5 0-15,10 5 0 0,0 0 0 16,0 0 0-16,0 0 0 16,0 0-12-16,0 13-71 15,0-13-2-15</inkml:trace>
  <inkml:trace contextRef="#ctx0" brushRef="#br1" timeOffset="-166728.87">21700 13741 190 0,'0'0'6'0,"0"0"2"0,0 0 2 0,0 0 3 16,0 0 0-16,0 0 2 15,0 0 1-15,0 0 0 0,0 0-4 16,0 0-4-16,0 0-2 15,0 0-2-15,0 0 0 16,0 0-1-16,0 7 1 16,0-7 0-16,8 10 1 0,-8-10 2 15,14 10 0-15,1-2 1 16,0 2 1-16,5-3-2 16,5 3-2-16,5 1 1 0,2 0-2 15,5 1 0-15,3 3-1 16,3 1-1-16,3-1 0 15,0 1 0-15,0 1 0 16,4 1 0-16,3 0-1 16,-2 1 1-16,-1-1-1 0,3 4 0 15,-2-5 0-15,9 6 0 16,-3-3-1-16,3 2 0 16,2 0-1-16,-2 0 1 15,2 0-1-15,0 2 1 0,-2 0-1 16,-3-2 1-16,0 2 0 15,-5 0 1-15,0-3 0 16,-2 2 0-16,2-1 0 16,-7-1-1-16,4 2 1 0,1-2-1 15,0-2 1-15,-3 1 0 16,3-3-1-16,-1-2 1 16,-3 0-1-16,3 0 1 0,-11-6-1 15,-1 1 1 1,-7-2-1-16,-3-1 1 0,-8-4-1 15,-6 3 1-15,-6-6 1 16,-7 0 0-16,10 1 1 16,-10-1 0-16,0 0 2 15,0 0-3-15,0 0 2 0,0 0-1 16,0 0 0-16,0 0-1 16,0 0 1-16,0 0-2 15,0 0 1-15,0 0-1 0,0 0 0 16,0 0 0-16,0 0 0 15,0 0 0-15,0 0 0 16,0 0-1-16,0 0 1 16,0 0-1-16,0 0 1 0,0 0-2 15,0 0-1-15,0 0-2 16,0 0-5-16,0 0-7 16,0 0-17-16,-12 0-45 0,12 0-4 15</inkml:trace>
  <inkml:trace contextRef="#ctx0" brushRef="#br1" timeOffset="-165777.95">23658 14308 350 0,'0'0'6'0,"0"0"3"0,0 0 2 0,0 0 2 0,0 0 0 16,0 0 1-16,-10-10 1 15,10 10 0-15,0 0-4 16,0 0-5-16,0 0 0 0,0 0-2 16,0 0 0-16,3 8 0 15,6 0-1-15,2 4 1 16,6 1-1-16,0-2 1 0,9 7 0 15,3 1 0-15,-1-1-2 16,4 1 0-16,5 1-1 16,-2 0 2-16,-3-2-3 15,3-3 0-15,-8-1 0 0,-2 2 0 16,-6-7 0-16,-3-2 0 16,-4 2 0-16,-12-9 0 15,10 9 0-15,-10-9 0 16,0 0 0-16,0 10 0 15,0-10 0-15,-15 5 0 0,5-2 0 16,-3-1 0-16,-4 0 0 16,-7 1 0-16,-4-3 0 15,-7 3 0-15,-2-3 0 16,-5 2 0-16,0 0 0 0,-3-2 0 16,0 5 0-16,6-5 0 15,2 6 0-15,7-5 0 16,7 5 0-16,3-3 0 0,8-2 0 15,5-1 0-15,7 0 0 16,0 0 0-16,0 0 0 16,4 15-5-16,6-12-82 15,5 3-2-15</inkml:trace>
  <inkml:trace contextRef="#ctx0" brushRef="#br1" timeOffset="-163977.95">20413 13139 74 0,'0'0'6'0,"0"0"3"0,0 0 4 0,0 0 7 16,0 0 2-16,0 0 3 15,0 0 0-15,-5-10 0 16,5 10-4-16,0 0-5 15,0 0-3-15,0 0-4 16,-10-10-4-16,10 10-1 16,-12-5 1-16,2 3-1 0,-3-1 1 15,-2-2 1-15,-5 1 0 16,1-2 2-16,-6-1-2 16,-5 0 1-16,-2-4-1 0,-5 0-1 15,-6-2-1-15,-1-2-1 16,-6-3 0-16,-5 2-1 15,-5-4 0-15,-4-3-1 16,-6-4 1-16,-4 3-1 0,-6-6 1 16,0 2-2-16,-1-4 1 15,-1 0 1-15,-1-3-1 16,2 1 1-16,1 4 0 0,-1-5 0 16,6 3 0-16,1-3 1 15,1 3 0-15,3 0 0 16,4 2-1-16,-4 1 0 15,6-5 0-15,-2 8 1 0,2-1-1 16,2-1 1-16,-3 3 0 16,5 0-1-16,-2 6 1 15,8 2-1-15,2-1 1 16,9 3-1-16,1 3 0 16,5 5-1-16,10-1 0 0,-1 2 1 15,8 2-1-15,3-3 0 16,2 4 0-16,5 0 0 15,-2 2 0-15,12 1 0 16,-10-7 0-16,10 7 0 0,0 0 0 16,0 0-1-16,-10-6 0 15,10 6-2-15,0 0-5 16,0 0-4-16,0 0-13 0,0 0-31 16,0 0-21-16,0 0-3 15</inkml:trace>
  <inkml:trace contextRef="#ctx0" brushRef="#br1" timeOffset="-163346.7">18070 12009 352 0,'0'0'5'0,"0"0"3"0,0 0 4 15,0 0 1-15,0 0 1 16,0 0 0-16,0 0-1 0,0 0 1 16,0 0-6-16,-9 0-2 15,-7 3-3-15,2 4-1 16,-9 3-2-16,-3 0 0 0,0 0 1 16,-9 0-1-16,3 0 1 15,-3-5-1-15,0-1 1 16,-5-1-1-16,0-3 0 15,6 0 0-15,-3-3 0 16,4-1 1-16,4-4-1 0,4 1 1 16,2 0 0-16,11 2 1 15,-1-1 0-15,13 6-1 16,-10-7 0-16,10 7 0 16,0 0 0-16,0 0 0 0,7 5-1 15,6 3 0-15,2 2 0 16,5 4 0-16,3 2 1 15,7 3 0-15,-1 6 0 16,4 0 0-16,-1 2 1 0,0 2 0 16,0-1 1-16,2 1 0 15,-3-1-1-15,-1-3 1 16,2-1 0-16,-2-1-2 16,0-1-10-16,-8-2-71 0,7-5-4 15</inkml:trace>
  <inkml:trace contextRef="#ctx0" brushRef="#br1" timeOffset="-162363.33">24342 14774 424 0,'0'0'4'0,"0"0"2"0,0 0 0 0,0 0 0 0,0 0 1 16,-11 5 0-16,2 2 0 15,-8 3 1-15,-3 0-5 16,-5 2-1-16,-3 3-1 16,-2 3 0-16,3-1-1 15,-5-2-3-15,7 2-5 0,0-4-10 16,5-11-48-16,2 8-16 16</inkml:trace>
  <inkml:trace contextRef="#ctx0" brushRef="#br1" timeOffset="-162063.17">24043 14779 406 0,'0'0'6'15,"0"0"3"-15,10 0 0 16,-10 0 2-16,0 0 1 0,15 5 0 15,-15-5 1-15,12 15 1 16,-4 0-6-16,-2 0-2 16,6 7-1-16,-5 3-5 15,5 3 0-15,3-2 0 16,0 2 0-16,5-2 0 0,0-1 0 16,2-2 0-16,-2-3 0 15,3-6 0-15,-4-1 0 16,-1-4 0-16,-6-4-17 0,1-2-68 15,-6-3-2-15</inkml:trace>
  <inkml:trace contextRef="#ctx0" brushRef="#br1" timeOffset="-161162.43">17349 11633 404 0,'0'0'4'0,"0"0"3"0,0 0 2 0,0 0 1 16,0 0 1-16,0 0 1 16,0 0-1-16,0 6 0 15,0-6-4-15,-12 19-2 16,0-5-3-16,-6 7-1 0,-5-2-1 16,-1 6 0-16,-3-3 1 15,0 1-1-15,-1-4-1 16,-2 1-1-16,8-4-2 15,-1-5-5-15,4-3-4 0,6 2-7 16,3-5-27-16,-4-4-35 16,14-1-2-16</inkml:trace>
  <inkml:trace contextRef="#ctx0" brushRef="#br1" timeOffset="-160812.97">17106 11621 342 0,'0'0'7'15,"0"0"4"-15,0 0 4 16,0 0 2-16,0 0 1 0,0 0 1 16,-3-7 2-16,3 7-1 15,0 0-6-15,0 0-4 16,0 0-3-16,0 4-2 16,3 6-2-16,7 7-1 0,4 0-2 15,4 8 0-15,10 3 0 16,4 6 0-16,0-7-14 15,-4 6-68-15,13-5-2 0</inkml:trace>
  <inkml:trace contextRef="#ctx0" brushRef="#br1" timeOffset="-159595.97">23246 13650 470 0,'0'0'1'0,"18"7"-1"0,-4-2 0 0,6 2 0 0,2 1 1 15,5 1 0-15,1 2-1 0,2-1 1 16,-1-1 0-16,-8-2 0 15,-5 1-1-15,0-3 1 16,-6 0-1-16,-1-3 0 16,-9-2 1-16,11 3-1 0,-11-3 1 15,0 0-2-15,0 0-1 16,0 0-6-16,0 0-9 16,0 0-30-16,0 0-33 15,9-5-5-15</inkml:trace>
  <inkml:trace contextRef="#ctx0" brushRef="#br1" timeOffset="-159013.77">23551 13560 312 0,'0'0'6'0,"0"0"4"15,0 0 1-15,0 0 3 16,0 0 2-16,0 0 1 0,0 0 0 16,-9-10 1-16,9 10-5 15,0 0-4-15,-8 0-2 16,8 0-2-16,0 0-1 0,0 10-1 15,0-2 0-15,8 4-1 16,-1 3 1-16,3 2 0 16,5 4 0-16,2-2 0 15,3 1-1-15,3 2 0 16,-4-5 0-16,4 0-1 16,-1 1 0-16,-3-3 0 0,-3-3 0 15,-4 1-1-15,1-6 1 16,-13-7-1-16,12 10 0 15,-12-10 1-15,0 0 0 0,10 5 1 16,-10-5 0-16,0 0 1 16,0 0 0-16,0 0 1 15,-5 6-1-15,5-6-1 16,-17 1-2-16,2-1 0 0,0 0 0 16,-5 0 0-16,0 0 0 15,0 0 0-15,-2 0 0 16,2 0 0-16,0 0 0 15,1 0 0-15,6 0 0 0,2-1 0 16,2 1 0-16,9 0-7 16,-12 0-8-16,12 0-14 15,0 0-55-15,0 0-3 16</inkml:trace>
  <inkml:trace contextRef="#ctx0" brushRef="#br1" timeOffset="-158396.16">23283 13456 407 0,'0'0'4'0,"0"0"1"0,0 0 1 16,0 0 1-16,0 0-1 15,-3 5 0-15,-6 0 1 16,-4 2-1-16,-4 1-3 0,-3 2-1 16,-5 0-1-16,1-3 0 15,-1 3 0-15,-3-6 0 16,1 4-1-16,2-5 1 16,2 0 0-16,1 0-1 0,2-3 0 15,0 0 1-15,8 0-1 16,5 0 1-16,7 0-1 15,-13-6-1-15,13 6 0 0,0 0 0 16,0 0-1-16,0 0 0 16,0 0 1-16,0 0-1 15,10 0 1-15,-10 0 1 16,16 7 1-16,1 5-1 16,-5 1 1-16,3 2 2 15,2 2-1-15,3 2 0 0,-3-1 0 16,1 5 1-16,0-1-1 15,1-2 0-15,-1 0 0 16,-4 0-1-16,1-6-6 16,9-3-44-16,-3 1-31 0,4-2-3 15</inkml:trace>
  <inkml:trace contextRef="#ctx0" brushRef="#br1" timeOffset="-155912.93">20259 14145 239 0,'0'0'6'0,"0"0"3"15,0 0 5-15,0-10 1 16,0 10 3-16,0 0-1 0,0 0 2 15,0 0-1-15,0 0-5 16,-7 0-4-16,7 0-3 16,-23 14-3-16,5-4-1 0,-6 8-2 15,-5-1 0-15,-10 5 0 16,-5 1 0-16,-6 4 1 16,-6 0-1-16,-7 6 1 15,-7-1 0-15,-1 3-1 0,-7 2 1 16,-3-1 0-16,-4 5 0 15,0-5 0-15,-7 4-1 16,0 2 1-16,-2-2-1 16,2 4 0-16,-2-1 0 0,4 1 0 15,3-4 0-15,6 0-1 16,3-1 1-16,4-2 0 16,7-2-1-16,5-6 1 15,7 2-1-15,5-10 0 0,6 4-1 16,4-7-3-16,11 0-6 15,4-10-9-15,4 2-9 16,9 4-16-16,12-14-15 16,-8 10-16-16</inkml:trace>
  <inkml:trace contextRef="#ctx0" brushRef="#br1" timeOffset="-155229.62">18293 14851 328 0,'0'0'6'0,"0"0"4"16,0 0 5-16,0-10 2 0,0 10 1 15,0 0 0-15,0 0 0 16,0 0-1-16,-7 0-5 16,0 7-4-16,-6 8-5 15,-4 5-1-15,-3 2-2 16,-5 6 1-16,-3 4-1 0,1-3 0 16,-3 1 0-16,6 0 0 15,-3-3 0-15,2-4 0 16,4-4 0-16,7-5-1 15,1 0 1-15,3-7-2 0,10-7 1 16,-9 10 0-16,9-10-1 16,5 0 2-16,9 0-1 15,1 0 1-15,8-6 1 16,7-1 1-16,7 3 1 0,5-1 0 16,3-4-1-16,2 3 1 15,3 1-1-15,-8 0 0 16,1 5-1-16,-9-3 0 0,-6 3 0 15,-9 0 0-15,-4 0 0 16,-5 0 1-16,-10 0 0 16,0 0 1-16,0 0-1 15,0 0 1-15,0 8-3 16,0-8-5-16,-10 7-20 0,20-4-55 16,-10-3-4-16</inkml:trace>
  <inkml:trace contextRef="#ctx0" brushRef="#br1" timeOffset="-154146.53">22508 12919 277 0,'0'0'6'0,"0"0"3"0,9-5 1 0,-9 5 2 16,18-12 3-16,-3 1 0 15,5-2 2-15,5 1 3 16,5 0-6-16,3-8-2 15,5 2-3-15,10-1-1 16,4-6 0-16,10-2-2 0,2-3-3 16,7-2 0-16,3-3 0 15,8 1-1-15,-3-1 0 16,-2 0-1-16,2 3 1 16,-4 5-1-16,-8 0-1 0,-6 2 1 15,-5 6 0-15,-9 1-1 16,-4 0 1-16,-8 6-1 15,-8 2 1-15,-5 3 1 16,-5-1 0-16,-4 4 0 0,-13 4 0 16,17-5 0-16,-17 5 0 15,0 0 0-15,8-4 0 16,-8 4-1-16,0 0 0 0,0 0-1 16,0 0 0-16,0 0 0 15,0 0-1-15,0 0 1 16,0 0-2-16,0 0-2 15,0 0-2-15,0 0-2 0,0 0-4 16,0 0-5-16,-3 6-19 16,3-6-44-16,0 0-1 15</inkml:trace>
  <inkml:trace contextRef="#ctx0" brushRef="#br1" timeOffset="-153641.67">23740 12178 315 0,'0'0'8'0,"0"0"2"0,0 0 3 0,0 0 2 16,0 0 2-16,0 0 1 0,-9 0-1 15,9 0 1-15,0 0-5 16,0 0-2-16,9 3-1 15,6-1-2-15,2-2-1 16,6 0-1-16,4 0 1 0,3 0-1 16,5 0-1-16,0-5-1 15,-6 5-1-15,-3 0-3 16,-7 0 0-16,-6 11 0 16,-9 3 0-16,-4 3 0 0,-7 8 0 15,-6-1 0-15,-6 6 0 16,-1 3 0-16,-3-3 0 15,1-3 0-15,2 0 0 16,3-4 0-16,5-4 0 0,-4-2 0 16,9-7-13-16,7 5-24 15,0-15-49-15,0 8-1 16</inkml:trace>
  <inkml:trace contextRef="#ctx0" brushRef="#br1" timeOffset="-153062.54">24068 11918 295 0,'0'0'8'0,"0"0"4"0,0 0 6 0,0 0 1 0,-2-10 4 16,2 10 1-16,0 0-1 16,0 0 0-16,0 0-6 15,0 0-4-15,10 10-5 0,-3 2-2 16,8 3-2-16,2 2-1 15,1 4 1-15,4-3-2 16,0 3 0-16,1-2 0 16,-6-1-2-16,5-3 1 0,-7-5-1 15,0 0 1-15,-2-3-1 16,-13-7 0-16,12 10 0 16,-12-10-1-16,0 0-4 15,0 0-2-15,0 0-5 0,0-8-10 16,-2-4-39-16,2 12-24 15,-7-13-2-15</inkml:trace>
  <inkml:trace contextRef="#ctx0" brushRef="#br1" timeOffset="-152646.52">24324 11910 375 0,'0'0'8'0,"0"0"3"0,0-10 3 0,0 10 2 0,0 0 0 16,0-10 0-16,0 10 0 16,0 0 1-16,-2 16-7 15,-1 3-4-15,-4 3-3 0,-1 7 0 16,-2 4-3-16,3 7 0 15,-4-2 0-15,2-4 0 16,2-2 0-16,1-7-9 16,6 5-22-16,0-10-51 0,-2-3-4 15</inkml:trace>
  <inkml:trace contextRef="#ctx0" brushRef="#br1" timeOffset="-151880.02">17387 15495 423 0,'0'0'6'0,"0"0"1"0,0 0 2 16,0 0 2-16,0 0-1 0,0 0 0 16,0 0 1-16,0 0 0 15,5 0-5-15,7 7-3 16,1 6-1-16,4-1 0 15,2 2-2-15,1 4 0 0,5 2 0 16,-2 0 0-16,2-5 0 16,-6 2 0-16,-1-5-12 15,2 3-18-15,15-7-52 16,-21-3-4-16</inkml:trace>
  <inkml:trace contextRef="#ctx0" brushRef="#br1" timeOffset="-151662.68">17684 15433 435 0,'0'0'6'0,"0"0"1"15,0 0 1-15,0 0 0 16,0 0 1-16,0 0 0 0,-9 17 1 16,6 1-1-16,-1 12-4 15,-1 6-2-15,-3 4-1 16,-2 7-2-16,-2 3 0 15,-1 2 0-15,-4-2 0 16,4-8-10-16,4-3-11 0,-7-1-62 16,11-12-4-16</inkml:trace>
  <inkml:trace contextRef="#ctx0" brushRef="#br1" timeOffset="-150729.58">19059 15081 222 0,'0'0'7'0,"0"0"3"0,0 0 3 0,0 0 4 15,0 0 3-15,0 0 1 16,0 0 3-16,0 0-1 16,0 0-3-16,-10-2-2 15,10 2-5-15,0 0-3 16,0 0-2-16,0 0-1 0,0 0 0 15,0 0-1-15,15-2 1 16,0-7 0-16,9 2 0 16,1-2 0-16,10-9 1 0,3 0-1 15,6-1-2-15,6-1 0 16,-1-2-1-16,-1 0-1 16,1 2 0-16,-6 3-1 15,-6 4-2-15,-6 2 0 0,-5 5 0 16,-11-2 0-16,-5 6 0 15,-10 2 0-15,0 0 0 16,0 0 0-16,0 0 0 16,0 0 0-16,0 0 0 0,0 0 0 15,0 0 0-15,0 0 0 16,0 0 0-16,-8 0-8 16,8 0-26-16,13 0-50 15,-13 0-4-15</inkml:trace>
  <inkml:trace contextRef="#ctx0" brushRef="#br1" timeOffset="-150362.85">19558 14712 348 0,'0'0'5'0,"0"0"1"0,0 0 4 16,-9 0 0-16,9 0 3 0,0 0-1 15,-13 3 0-15,13-3 1 16,0 0-2-16,0 0-2 16,-3 12 0-16,3-12-2 15,13 7 1-15,-1-4-1 0,4 1-1 16,0-1 0-16,2 0-1 16,4-1-1-16,-7-2-2 15,-3 5-1-15,4-2 1 16,-9 4-1-16,0 1 1 15,-7 6 0-15,0-1-2 0,-2 6 0 16,-8 1 0-16,1 0 0 16,-5 2 0-16,0 2 0 15,-1-3 0-15,0-1-5 0,-3-3-7 16,6 1-8-16,-8-1-32 16,8-6-32-16,2-3-3 15</inkml:trace>
  <inkml:trace contextRef="#ctx0" brushRef="#br1" timeOffset="-149844.74">19123 14880 387 0,'0'0'5'0,"0"0"4"0,0 0 2 0,3-8 1 16,-3 8 2-16,0 0-1 15,0 0 0-15,0 0 1 0,0 0-5 16,0 0-3-16,0 14-3 16,-5 4-1-16,0 3 0 15,-2 6-1-15,-6 1 0 16,1 4 0-16,-6-1 0 0,6-3 0 16,-6-3 0-16,6-3-1 15,-1-4 1-15,1-8-1 16,5-1 0-16,7-9 0 15,0 0-1-15,-7 10 0 16,7-10 0-16,0 0 1 0,12-3 0 16,0 2 1-16,3-5-1 15,8 5 2-15,1-2 0 16,8-1 0-16,6 3-2 16,-3-2 0-16,2 3-2 0,-5 0-30 15,3 3-50-15,-4-2-5 16</inkml:trace>
  <inkml:trace contextRef="#ctx0" brushRef="#br1" timeOffset="-128195.99">23193 13986 259 0,'0'0'9'0,"0"0"3"0,5 0 3 0,-5 0 0 15,0 0 3-15,0 0-1 0,13 8 1 16,-13-8 2-16,0 0-7 15,0 0-4-15,0 0-2 16,0 0-1-16,0 0 1 16,0 0-2-16,0 0 0 0,10 4 0 15,-10-4-1-15,0 0 0 16,0 0-1-16,0 0 0 16,0 0 0-16,13 8 0 0,-13-8-1 15,9 8 1-15,-9-8-1 16,15 7 0-16,-5-2 0 15,0 0 0-15,2 3-1 16,1-4 1-16,-3 1 0 16,3 0-1-16,-1 0 1 0,0 1-1 15,-2-5 1-15,0 2 0 16,0 0-1-16,0-2 1 16,-10-1 0-16,12 0 0 15,-12 0 0-15,12 3 1 0,-12-3 2 16,0 0-1-16,8 0 0 15,-8 0-4-15,0 0 0 16,8-11 0-16,-8 11 0 16,2-18 0-16,0 5 0 0,-2-2 0 15,0 0 0-15,0 3 0 16,0-1 0-16,0 4 0 16,0-1 0-16,0 10 0 0,0-10 0 15,0 10 0-15,0 0 0 16,0 0-44-16,0 0-43 15,0 10-3-15</inkml:trace>
  <inkml:trace contextRef="#ctx0" brushRef="#br1" timeOffset="-110278.8">20893 9929 189 0,'0'0'8'0,"0"0"4"0,0 0 1 16,0 0 5-16,0 0-2 0,0 0 0 16,0 0 0-16,0 0 0 15,0 0-7-15,0 0-3 16,-6 14-2-16,6 1-4 15,0 5 1-15,0 2 0 0,3 8 1 16,3-1 0-16,-2 5-1 16,3-1 1-16,-2 3 0 15,5 3-1-15,-2-4 1 0,2 10 0 16,-1-6 0-16,0 3-1 16,0 3 1-16,1-6-1 15,-3 6 0-15,4-4 0 16,-4 5 0-16,-2-6-1 0,2-1 0 15,-1 3 0-15,-1-3 0 16,-1-1 1-16,1 0-1 16,0-2 0-16,0-4 1 15,-2 5-1-15,2-2 1 16,-3 0 1-16,3 0 0 0,-5-1 0 16,3 3 0-16,-3-4 1 15,2 4 0-15,-2-5 0 16,0 0-2-16,0 1 0 15,0-4-1-15,0 2 1 0,0 0 0 16,0 1 0-16,2-2-1 16,1-1 1-16,-1 3 0 15,1 1-1-15,2-3 0 16,-5 2 0-16,5 0 0 0,0 0-1 16,-3 1 2-16,3-1 0 15,-2 2 0-15,1-4 1 16,2 5 2-16,-3-6 0 0,1 4-1 15,1-4 1-15,0 3 0 16,0-1-1-16,-3 0 0 16,3-1 0-16,-1 0 0 15,-2 3-1-15,0-7 0 16,1 10 1-16,-3-7-2 0,2 0 1 16,-2 4-1-16,0-4 0 15,3 3-1-15,-3-1 1 16,0-1-1-16,0-4 0 15,0 4 0-15,2-5 1 0,-2 2-1 16,0 0 0-16,2 1 0 16,-2-3 0-16,3 1 0 15,-1-1 0-15,1 3 0 16,-1-3 1-16,0-1-1 0,-2 1 0 16,4-3 1-16,-2 2 1 15,1-3-1-15,-1-1 0 16,0-3 1-16,-2 5 0 15,0-2 0-15,0 0 0 0,3-1 0 16,-3 1-1-16,2-2 0 16,-2-1 1-16,0 1-1 15,0-3-1-15,3-3 0 16,-3 0 0-16,2-2 1 0,-2-2-1 16,0 2 0-16,0-10 0 15,2 15 0-15,-2-15 0 16,0 14 0-16,0-14 1 15,0 0-1-15,0 11 0 0,0-11 1 16,0 0-1-16,0 0 0 16,0 0 0-16,0 8 0 15,0-8 0-15,0 0 0 16,0 0 0-16,0 9 0 0,0-9 0 16,0 0 0-16,0 0 0 15,0 0 0-15,0 0 0 16,0 0-1-16,0 0 1 0,0 0-3 15,0 0-3-15,0 0-9 16,0 0-40-16,0 0-21 16,0 0-6-16</inkml:trace>
  <inkml:trace contextRef="#ctx0" brushRef="#br1" timeOffset="-107426.96">20731 10746 323 0,'0'0'5'0,"0"0"1"0,0 0 3 0,-3-3 1 0,3 3 2 16,-12-2 0-16,12 2 2 16,-17 0 0-16,7 0-4 15,-8 2-2-15,6 1-2 16,-7 2 0-16,3 0-2 0,1 0-1 16,-2 2-1-16,-1 1 0 15,3-1-1-15,-2 0 0 16,3 3 0-16,1-4-1 15,1 3 0-15,2 0 0 0,-2-1-1 16,4 0 1-16,8-8 0 16,-10 17 0-16,10-17-1 15,-6 15 1-15,6-15 0 0,-2 15-1 16,2-15 1-16,0 14 0 16,0-14 0-16,0 17 0 15,0-17-1-15,0 11 1 0,0-11 0 16,0 15 0-16,0-15 0 15,2 18 0-15,-2-18 0 16,9 16 0-16,-5-7 0 16,1 0 1-16,7 1 1 15,-4-2-1-15,2-1 1 16,2 3-1-16,1-5 1 0,-1 5-1 16,5-5 1-16,-2 0-2 15,3 3 1-15,-1-4-1 16,-2 1 0-16,5 0 0 15,-5-1 1-15,5 4-1 0,0-3 1 16,-1 0-1-16,2 1 0 16,1-2 0-16,0-2 0 15,1 4 0-15,1-4 0 0,-1 3 0 16,4-2-1-16,-4-1 1 16,4 0-1-16,-5-2 0 15,5 3 1-15,-2-1 0 0,0-2-1 16,0 0 1-16,0 0 0 15,2 0 0-15,0-5 0 16,-2 5 0-16,3-4 1 16,-1 1-1-16,-2-2 0 0,3 3 0 15,-7-4-1-15,4 4 1 16,0-2 0-16,0 1-1 16,1-2 1-16,-7 2 0 15,6-3-1-15,0-1 1 16,-3 3 0-16,0-1 0 15,1 0 0-15,-3 1-1 0,2-4 1 16,-5 3 0-16,-2-3 0 16,-2 1-1-16,-1 2 1 15,-1-2 0-15,-2-1 2 0,-9 8 0 16,12-13 0-16,-12 13 0 16,8-11 0-16,-8 11 1 15,8-14 0-15,-8 14 0 16,4-14 0-16,1 4-1 0,-2 0 0 15,1 0 1-15,5 0-1 16,-7-2 0-16,0 1 0 16,3 0 0-16,-2 1 0 0,-3 0 1 15,2 2-1-15,-2 1 2 16,0 7-1-16,0-15 0 16,0 15 0-16,0-16-1 15,0 16-2-15,0-18 0 16,-5 11 0-16,3-2 0 15,-3 0 0-15,-3-1 0 0,8 10 0 16,-10-15 0-16,10 15 0 16,-14-15 0-16,14 15 0 15,-16-13 0-15,16 13 0 0,-12-15 0 16,12 15 0-16,-18-10 0 16,18 10 0-16,-14-7 0 15,14 7 0-15,-15-7 0 16,15 7 0-16,-15-7 0 0,15 7 0 15,-15-8 0-15,15 8 0 16,-15-5 0-16,15 5 0 16,-15-5 0-16,15 5 0 0,-17-2 0 15,17 2 0-15,-15-5 0 16,15 5 0-16,-17 0 0 16,17 0 0-16,-16-3 0 15,16 3 0-15,-12-3 0 0,12 3 0 16,-13 0 0-16,13 0 0 15,-9-2 0-15,9 2 0 16,-10 0 0-16,10 0 0 16,0 0 0-16,0 0 0 15,0 0 0-15,0 0 0 0,-10-2 0 16,10 2 0-16,0 0 0 16,0 0 0-16,0 0 0 15,0 0 0-15,0 0 0 0,0 0 0 16,0 0 0-16,0 0 0 15,0 0 0-15,0 0 0 16,0 0 0-16,0 0 0 16,0 0 0-16,0 0 0 0,0 0 0 15,0 10 0-15,0-3 0 16,2 5 0-16,-2 1 0 16,0 1 0-16,0 4 0 15,3-2 0-15,-3-2 0 0,3-1 0 16,-3-1 0-16,0 1 0 15,0-13 0-15,2 11 0 16,-2-11 0-16,0 0 0 16,3 10 0-16,-3-10 0 0,0 0 0 15,0 0 0-15,0 0 0 16,0 0 0-16,0 0 0 16,0 0 0-16,0 0 0 15,0 0 0-15,0-7 0 16,0 7 0-16,0-20 0 0,0 5 0 15,-3 0 0-15,1-1 0 16,-1-2 0-16,0-5 0 16,-2 6 0-16,3-3 0 0,-1 4 0 15,1 2 0-15,0 3 0 16,-1-2 0-16,3 13 0 16,-5-12 0-16,5 12 0 15,0 0 0-15,0 0 0 0,-2-8 0 16,2 8 0-16,0 0 0 15,0 0 0-15,0 0 0 16,0 0 0-16,0 0 0 16,0 0 0-16,0 0 0 0,0 0 0 15,0 0 0-15,0 0 0 16,0 0 0-16,0 0 0 16,0 0 0-16,0 0 0 15,0 0 0-15,0 0 0 16,0 0 0-16,0 0 0 0,0 0 0 15,0 0 0-15,0 0 0 16,0 0 0-16,0 0 0 16,0 0 0-16,5 0 0 0,4 0 0 15,1 0 0-15,5 0 0 16,0 2 0-16,5-2 0 16,0 0 0-16,2 0 0 0,1-2 0 15,2-1 0-15,-5 1 0 16,1 0 0-16,-3-1 0 15,-1 0 0-15,-1 3 0 16,-9-2 0-16,-7 2 0 16,10 0 0-16,-10 0 0 0,0 0 0 15,0 0 0-15,0 0 0 16,0 0 0-16,0 0 0 16,0 0 0-16,0 0 0 15,0 0 0-15,0 0 0 0,0 0 0 16,0 0 0-16,0 0 0 15,-25-2-72-15,25 2-21 16</inkml:trace>
  <inkml:trace contextRef="#ctx0" brushRef="#br1" timeOffset="-106434.23">20500 10687 257 0,'0'0'9'0,"0"0"4"0,0 0 4 0,0 0 3 0,0 0 2 16,-5-11 1-16,5 11 4 16,0 0-3-16,0 0-5 15,0 0-6-15,0 0-3 16,0 0-4-16,0 0-1 15,0 0-2-15,0 0-1 0,0 0 0 16,0 0-1-16,0 0-1 16,-2-9 1-16,2 9 0 15,0 0-1-15,7 0 2 0,3 0-1 16,2 0 0-16,1 2 0 16,7 1 1-16,-3 1-1 15,3-1 1-15,-1 0-1 0,-1-1 0 16,0 1 0-16,-6-1 0 15,0 1 0-15,1-3 0 16,-3 0 0-16,-10 0 0 16,9 2 0-16,-9-2 0 15,0 0 0-15,0 0 0 0,11 0 0 16,-11 0 1-16,0 0-1 16,0 0 2-16,0 0-1 15,0 0 1-15,0 0-1 0,0 0-2 16,0 0 0-16,0 0 0 15,0 0 0-15,0 0 0 16,0 9 0-16,0-9 0 16,-8 10 0-16,8-10 0 0,-10 15 0 15,3-6 0-15,7-9 0 16,-18 19 0-16,13-11 0 16,-2 2 0-16,2-1 0 15,1 1 0-15,4-10 0 0,-10 13 0 16,10-13 0-16,-4 9 0 15,4-9 0-15,0 0 0 16,0 0 0-16,0 0 0 16,0 0 0-16,0 0 0 15,0 0 0-15,0 0 0 0,0 0 0 16,-2 10 0-16,2-10 0 16,0 0 0-16,0 0 0 15,0 7 0-15,0-7-26 0,0 15-59 16,0-15-4-16</inkml:trace>
  <inkml:trace contextRef="#ctx0" brushRef="#br1" timeOffset="-104013.36">20654 9240 392 0,'0'0'6'0,"0"0"3"0,0 0 2 16,0 0 1-16,-7-8 1 15,7 8 2-15,0 0 0 16,0 0 0-16,-11-4-6 0,11 4-1 16,0 0-2-16,16-6-6 15,3 4 0-15,9 0 0 16,1-3 0-16,6 2 0 16,6 0 0-16,-7 1 0 0,1 2 0 15,-8 0 0-15,-2 0 0 16,-10 5 0-16,-6 5 0 15,-9 2 0-15,0 1 0 0,-4 2 0 16,-8 7 0-16,-6 0 0 16,-7 0 0-16,1 6 0 15,-9-3 0-15,4-3 0 0,-7 3 0 16,4-1 0-16,5-6 0 16,5-1 0-16,1-5 0 15,9-2 0-15,12-10 0 16,-2 12 0-16,7-9 0 15,17-3 0-15,8-4 0 0,7-4 0 16,8-2 0-16,5-2 0 16,9 2 0-16,6-11 0 15,2 7-66-15,2-3-22 16</inkml:trace>
  <inkml:trace contextRef="#ctx0" brushRef="#br1" timeOffset="-92794.17">22197 10307 429 0,'0'0'4'0,"0"0"2"0,0 0 2 0,0 0 1 0,-5-12 0 16,5 12 1-16,0-13-1 15,0 5 1-15,3-1-4 16,8 0-2-16,8-4-2 16,2 3 0-16,7-2-1 15,2 2 1-15,2 3-2 0,0 2 0 16,-4 2 0-16,-3 3 0 16,-5 3 0-16,-6 4 0 15,-7 5 0-15,-7 1 0 0,0 2 0 16,-12 4 0-16,0-2 0 15,-5 1 0-15,2 0 0 16,-3-2 0-16,2-3 0 16,2 2 0-16,7-5 0 0,2 2 0 15,5-2 0-15,8-3 0 16,3-1 0-16,8 4 0 16,-3-6 0-16,7 4 0 0,1 0 0 15,0-1 0-15,1 0 0 16,-6 4 0-16,1-2 0 15,-5 3 0-15,0-2 0 16,-5 0 0-16,-6 2 0 0,-1-2 0 16,-3 5 0-16,-7-2 0 15,-8-4 0-15,-5 1 0 16,-3 0 0-16,-7-2 0 16,-2-1 0-16,0 1 0 15,-3-8 0-15,1 0 0 0,4 0 0 16,2-5 0-16,6-2 0 15,5-1 0-15,4-5-7 16,8 6-10-16,0 17-57 16,8-15-11-16</inkml:trace>
  <inkml:trace contextRef="#ctx0" brushRef="#br1" timeOffset="-92246.46">22786 10340 446 0,'0'0'5'0,"0"0"1"0,0 0 0 0,-5-10 1 0,5 10-1 0,-9-8 1 16,9 8-1-16,-18-4 0 15,6 4-4-15,-1 2-2 16,-8 8-1-16,5 3 2 16,-2 1-1-16,6 4 0 15,0 1 0-15,6-1 1 0,4-1-1 16,4-2 1-16,11-3-1 16,1-2 0-16,9-5 0 15,4-2 0-15,1-6 1 0,-1-5-2 16,3-6 1-16,-6-6 0 15,1-5 0-15,-7-7 0 16,-3-6 0-16,-2-1 0 16,-9-10 0-16,-1 2 2 15,-3-5-2-15,-3 2 2 0,-6 0-1 16,-2 10 1-16,-3 4-1 16,1 11 0-16,1 8 0 15,0 9-1-15,1 11 2 0,4 14-4 16,2 10 2-16,3 8-1 15,2 7 0-15,2 10 1 16,3 0-1-16,2 3 1 16,6-3-2-16,1-8-3 15,4-1-6-15,-3-10-14 0,-13-5-57 16,18-11-2-16</inkml:trace>
  <inkml:trace contextRef="#ctx0" brushRef="#br1" timeOffset="-91896.57">23080 10282 410 0,'0'0'3'0,"0"0"2"0,-16 3 0 0,16-3 0 16,-18 12 1-16,9-2-1 16,-3 1 1-16,1 1 0 15,4 1-3-15,5 1-1 16,2 1 1-16,7-3-1 0,3-2 0 15,7-3 0-15,2-1 0 16,7-6 0-16,0 0-1 16,-1-10 1-16,1 0-1 15,-3-2 1-15,-7-4 0 0,0 0 1 16,-7 1 0-16,-4-3 0 16,-5 1-1-16,-7 5 0 15,-7-1 0-15,-2 2-2 16,-5 7 1-16,-4 4-2 0,0 0-1 15,-1 3-3-15,4 2-4 16,6 2-11-16,4-1-28 16,12-6-35-16,0 0-2 15</inkml:trace>
  <inkml:trace contextRef="#ctx0" brushRef="#br1" timeOffset="-91663.21">23446 9894 414 0,'0'0'9'15,"0"-15"2"-15,0 3 1 16,-4-1 2-16,-1 1 1 0,2-4 1 16,-1 5-1-16,-1 0-10 15,5 11-5-15,-18 11 0 16,6 11 0-16,1 10 0 0,2 7 0 16,-3 11 0-16,4 4 0 15,-2 3 0-15,7 0 0 16,3-4 0-16,3-1 0 15,4-8 0-15,4-1 0 0,1-11 0 16,6-3-17-16,1-7-68 16,-9-6-2-16</inkml:trace>
  <inkml:trace contextRef="#ctx0" brushRef="#br1" timeOffset="-91495.9">23328 10181 434 0,'0'0'4'0,"0"0"-1"15,0 0 1-15,0 0 1 16,5 2 0-16,4-2 1 0,7 0 0 16,6 0 0-16,7-4-6 15,8 4-16-15,21-5-62 16,-15 0-2-16</inkml:trace>
  <inkml:trace contextRef="#ctx0" brushRef="#br1" timeOffset="-90962.68">23574 9530 352 0,'-8'-8'2'0,"-4"-7"0"0,-13-2 1 16,-12-5 0-16,-16-3 5 15,-11 0 1-15,-23 3 2 16,-13 5-1-16,-19 9 0 16,-8 16 0-16,-11 16 1 0,-8 19 0 15,-2 18-2-15,1 14-1 16,13 14-1-16,10 10-1 16,19 13-1-16,22 5 0 0,28 3-1 15,22 1-1-15,31 1-1 16,19-1-1-16,23-7 1 15,27-5-1-15,16-12 2 16,12-10-1-16,15-10 0 0,9-13 0 16,10-17 1-16,4-15-1 15,6-14 0-15,3-18-2 16,3-16 0-16,2-18 0 16,-2-16 0-16,-9-16 0 15,-4-21 0-15,-10-12 0 0,-16-18 0 16,-9-10 0-16,-24-8 0 15,-17-9 0-15,-26-5 0 16,-19-2 0-16,-24 2 0 16,-29 11 0-16,-30 15 0 0,-28 16 0 15,-29 17 0-15,-30 31 0 16,-25 29 0-16,-22 33 0 16,-11 49 0-16,-15 29 0 0,7 52-83 15,-3 40-3-15</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3:53:40.568"/>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50"/>
    </inkml:brush>
    <inkml:brush xml:id="br3">
      <inkml:brushProperty name="width" value="0.05292" units="cm"/>
      <inkml:brushProperty name="height" value="0.05292" units="cm"/>
      <inkml:brushProperty name="color" value="#C00000"/>
    </inkml:brush>
    <inkml:brush xml:id="br4">
      <inkml:brushProperty name="width" value="0.05292" units="cm"/>
      <inkml:brushProperty name="height" value="0.05292" units="cm"/>
      <inkml:brushProperty name="color" value="#7030A0"/>
    </inkml:brush>
  </inkml:definitions>
  <inkml:trace contextRef="#ctx0" brushRef="#br0">1256 2707 116 0,'0'0'5'0,"0"0"3"0,0 0 4 16,0 0 2-16,0 0 2 16,14 0 2-16,-14 0 0 15,13 0 3-15,-1 0-5 0,6 0-1 16,2 3-2-16,-3 2-1 15,8-3-1-15,-5 1 0 16,7-3-1-16,-2 1 2 16,5 3-2-16,0-4-1 0,0 2 0 15,7-2-2-15,0 0 0 16,3 0-1-16,2 0-2 16,6 0 1-16,-4 0-2 15,9 0-1-15,-2 0 0 0,-1 0 0 16,4 0 0-16,4 0-1 15,2 0 1-15,0 0 0 16,3-2 0-16,0-2-1 16,-1 4 1-16,5-1 0 0,3-2-1 15,-1 1 0-15,1 0 1 16,4-1-1-16,-2 0 0 16,6-2 0-16,-4 3-1 15,3-3 1-15,0 0 0 0,-1 3 0 16,1-1-1-16,1-2 1 15,-1 2-1-15,-4 1 1 16,3 0-1-16,-1 2 1 16,2-3-1-16,0 2 0 0,-3-3 1 15,6 2-1-15,-1-1 0 16,4-2 0-16,-4 2 0 16,3-1 0-16,0 0 1 15,-4-2-1-15,3 1 0 16,1-1 0-16,-3 2 0 0,-4 0 0 15,4-2 0-15,1 1 0 16,-3 0 0-16,0 3 0 16,2-3 0-16,-4 0 1 15,2 0-1-15,0 0 0 0,-5 0 1 16,6 3-1-16,-7-3 0 16,6 5 0-16,-2-5 0 15,2 2 0-15,0 0 1 0,0 3-1 16,3-1 0-16,-2-2 0 15,0 0 0-15,3 1 0 16,-1-1 0-16,-1 3 0 16,5-2 0-16,-6 2 1 0,5 0-1 15,-2-3 0-15,4 3 1 16,0 0 0-16,-1 0-1 16,2-2 1-16,2 2-1 15,1-2 0-15,1 2 0 16,-1-4 1-16,1 4-2 0,2-4 1 15,-3 2 0-15,3-1 0 16,-2 0 0-16,2 1-1 16,5 0 1-16,-6 2 0 15,4-3 0-15,-1 3 0 0,1 0 0 16,-1 0 0-16,5 0-1 16,-7 0 2-16,5 0-1 15,-2 0 0-15,2 0 0 16,0-2 0-16,-1 2 1 0,1 0-1 15,8 0 0-15,-6 0 0 16,3-3 1-16,-1 3-1 16,2 0 0-16,1 0 1 0,0 0-1 15,1 0 1-15,-1 0-1 16,3 3 1-16,2-1-1 16,3-2 1-16,3 5-1 15,-2-3 1-15,2 1-1 16,0-3 2-16,6 3-2 0,-10-3 0 15,4 2 1-15,0-2-1 16,-11 0 1-16,0-2-1 16,-4-1 0-16,-11 0 0 15,-5-1 0-15,-9 1 0 0,-13-2 0 16,-9 3 1-16,-11-1 0 16,-13-2 0-16,-9 2 0 15,-10 3-2-15,-10 0-6 0,-13 0-11 16,-6 11-51-16,-13-9-8 15</inkml:trace>
  <inkml:trace contextRef="#ctx0" brushRef="#br0" timeOffset="1515.05">1529 3020 242 0,'0'0'2'0,"0"0"-1"0,0 0 0 16,0 0 4-16,0 0 2 0,0 0 3 15,5 0 2-15,5 0 1 16,5 0 1-16,2 0 2 16,6 1-1-16,7-1-2 15,4 0-2-15,6 0-2 0,3 3-3 16,8-3 0-16,6 0-2 16,3 0-2-16,2 0 0 15,7 0 0-15,7 0-1 16,0-3 1-16,9 2-1 15,2-2 0-15,5 0 0 0,2-1 0 16,5 1 0-16,6 0 0 16,-1 1 0-16,6 0-1 15,1 2 1-15,4-4 0 16,0 3-1-16,9-4 1 0,0 0-1 16,0-3 0-16,3 4 1 15,-1-2-1-15,-1 2 1 16,1-2-1-16,3-1 0 0,-5 5 1 15,1-2-1-15,5 0 0 16,-1-1 0-16,-8 0 0 16,8 1-1-16,-2-3 2 15,0-2-1-15,-1 5 1 0,-3-4 0 16,3 1 0-16,-2 2 0 16,0-3 1-16,-2 1 0 15,0 2-2-15,2 0 1 16,-5-3 0-16,3 4-1 15,0-4 1-15,0 3 0 0,-1-2-1 16,-1-1 1-16,2 3-1 16,-3 3 0-16,3-5 0 15,-3 4 0-15,1 1-1 16,-2-1 1-16,1 3 0 0,3 0 0 16,0 0 0-16,-5 0 0 15,2 0 0-15,1 0-1 16,-1 0 2-16,5 0-2 15,-2 3 2-15,2-3-1 0,3 2 0 16,0-2 1-16,-1 3-1 16,3-3 0-16,0 0 1 15,1 0 0-15,-1 0-1 16,0 0 0-16,0 0 1 0,-2 0-1 16,4 0 1-16,2 0-1 15,-4 0 1-15,2 0-1 16,-4 0 1-16,-1 0-1 15,-2-3 1-15,-2 1-1 0,-5-1 0 16,-7 0 1-16,-8 1-1 16,-6 0 0-16,-8-3 1 15,-4 2 0-15,-12-2 0 16,-15 0 1-16,-5 0 1 0,-9 0-1 16,-11 0 1-16,-7 3 0 15,-11-3-1-15,-14 5-2 16,0 0-10-16,0 0-24 15,-4 0-41-15,-11 0-2 0</inkml:trace>
  <inkml:trace contextRef="#ctx0" brushRef="#br0" timeOffset="8131.32">1368 4823 245 0,'0'0'6'0,"0"0"2"0,0 0 4 0,0 0 3 16,0 0 1-16,0 0 1 16,0 0 1-16,0-10 0 15,0 10-4-15,0 0-3 16,12-3-2-16,-2 3-3 0,3 0-2 16,1 0 0-16,3 3-1 15,6 0-1-15,-1 1 0 16,8-1-1-16,2 2 0 15,3 1 1-15,6-5-1 0,0 2 1 16,7-1 0-16,1 0-1 16,6-2 1-16,2 3-1 15,3-3 0-15,2 0 0 0,0 0 0 16,3 0 0-16,2 0 0 16,2 0-1-16,-2 0 1 15,6 0 0-15,1 0 0 16,1 0 0-16,1-3 0 15,7 1 0-15,-2-3 0 0,4 4 0 16,-3-5 1-16,3 1-2 16,1-1 1-16,1 2 0 15,0 0 0-15,0-2 0 16,-2 1 0-16,1 0 0 0,1 0-1 16,-2 3 1-16,2 0-1 15,-4-1 1-15,0 0-1 16,5 3 1-16,-4 0 0 15,6-2-1-15,-1-1 0 0,-2 1 0 16,0-1-1-16,2 1 1 16,-2-1-1-16,3 1 1 15,-1 0-1-15,-1 0 0 0,1-2 2 16,-3 4-1-16,4 0 0 16,-3-2 1-16,0 2-1 15,3-3 0-15,-3 3 0 16,-3-1 1-16,3 1-1 15,-1-4 0-15,2 2 0 16,-1 2 0-16,-1-2 0 0,4 2 0 16,-3-3 1-16,2 3-1 15,-1 0 1-15,-1 0-1 16,0 0 0-16,1 0 1 16,0-2-1-16,-1 2 0 0,-3-2 0 15,4 2 0-15,-5-3 1 16,2 3-1-16,2-3 0 15,0 3 0-15,3 0 0 0,-1 0 1 16,-1 0-1-16,0-3 0 16,2 3 0-16,-3 0 0 15,5 0 0-15,-7 0 0 0,-3 0 1 16,-1 0-1-16,2 0 0 16,-7 3 1-16,-3 0-1 15,-2 0 1-15,-1 1 0 16,-6-4 0-16,-4 3 0 15,0-1 0-15,-8-2-1 16,-2 2 2-16,-8-2-1 0,-7 0 1 16,-8 0 1-16,-4 0 0 15,-9 0 1-15,-1 0 0 16,-13 0 0-16,10 0 0 0,-10 0-1 16,0 0 0-16,0 0-2 15,0 0-3-15,0 0-6 16,0 0-18-16,10 10-55 15,-10-10-3-15</inkml:trace>
  <inkml:trace contextRef="#ctx0" brushRef="#br0" timeOffset="10047.95">16050 4778 189 0,'0'0'8'0,"0"0"6"0,-8-7 3 0,8 7 4 15,-9-12 2-15,9 12 3 16,-13-11 0-16,13 11 1 16,-12-12-6-16,12 12-4 15,0 0-5-15,-7-4-4 0,7 4-1 16,0 0-2-16,7 4-1 16,5 1 0-16,8 2-1 15,7-2 1-15,8 3 0 0,7-3-1 16,13 0 0-16,5 0 0 15,9 0-2-15,8-5 0 16,8 5 1-16,4-3-1 16,13 1 0-16,5-1 0 0,5 1 0 15,5-3 0-15,7 2 0 16,5-2-1-16,2 0 1 16,4 3-1-16,-1-1 0 15,5 1 0-15,0 0 0 0,0 1 0 16,1-1 0-16,-4-2 1 15,1 2-1-15,-1 0 0 16,-3-3 0-16,-2 0 0 16,-4 0 1-16,-3-6-1 0,0 5 0 15,-2-5 0-15,-3 5 0 16,3-2 0-16,-3-2 1 16,3 0 0-16,-3 0-1 15,-2 0 1-15,4 3-1 0,-4-1 0 16,3 0 1-16,2-2 0 15,-1 3 0-15,4 2-1 16,1 0 0-16,6 0 0 16,2 0 1-16,3 0-1 0,2 0 1 15,2 0-1-15,1 0 0 16,2 5 0-16,-2 0 0 16,-3 0 0-16,0 0 0 15,-5 2 0-15,-2-2 0 16,-7 2 0-16,-1-4-1 0,-7 1 1 15,-1-1 0-15,-4 0 0 16,-8-3 0-16,-2 0 0 16,-7 0 0-16,-3-6 0 15,-9 2 0-15,-5 0 0 0,-11-4 0 16,-3 3 1-16,-11-5-1 16,-6 5 0-16,-12-3 0 15,0 3 0-15,-16 0 1 16,-1 3-1-16,-6 0 0 0,-1 0-1 15,-11 2-1-15,0 0-4 16,0 0-13-16,-6 6-59 16,-9 2-3-16</inkml:trace>
  <inkml:trace contextRef="#ctx0" brushRef="#br0" timeOffset="11281.99">1410 5917 253 0,'0'0'7'0,"0"0"4"0,-2-11 3 0,2 11 2 0,-3-10 1 15,3 10 3-15,-7-10-1 16,7 10 2-16,0 0-7 16,0-8-4-16,0 8-3 15,10 0-2-15,4 3-1 0,9 2 0 16,9 0-1-16,13 0 0 16,4 2 1-16,18-1-1 15,11-2 1-15,11-1-1 0,8-3 1 16,12 0-1-16,8 0 0 15,7-6 1-15,11 2-1 16,6-6 1-16,6 2 1 16,4 1 0-16,6-3-1 0,-1 0 0 15,6 0 0-15,-6-2 0 16,-2 2 0-16,-7-3-1 16,-12 1 0-16,-9 2-1 15,-10 2 1-15,-16 1-1 16,-10 2 1-16,-18-2-1 0,-13 4-2 15,-10 0 0-15,-13 1 0 16,-12 0 0-16,-8 2 0 16,-16 0 0-16,0 0 0 0,0-10 0 15,-12 8 0-15,-4-4 0 16,-4 2 0-16,-2-2 0 16,0 2 0-16,-6-1 0 15,1 0 0-15,2 1 0 0,3 3 0 16,-3 1 0-16,5 0 0 15,0 1 0-15,0 3-7 16,-17 6-80-16,23 0-1 16</inkml:trace>
  <inkml:trace contextRef="#ctx0" brushRef="#br0" timeOffset="13481.79">7567 5836 91 0,'0'0'2'15,"0"0"0"-15,0 0 1 0,0 0 6 0,-7-5 2 16,7 5 4-16,0 0 1 16,0 0 1-16,0 0 2 0,0 0-1 15,0 5-1-15,0-5-2 16,0 0-3-16,10 12 0 15,-10-12 1-15,14 5-1 16,4 1 0-16,0-2-2 0,6-1-1 16,1-1 1-16,11 3-3 15,0-2-2-15,9-1-1 16,5 1-1-16,-1 0-1 16,6-1 0-16,2-2-1 0,10 2 1 15,5-2 0-15,1 0 0 16,3 0 1-16,4 0-1 15,4 0 1-15,3 0-1 16,5 0 2-16,2 0-1 0,3 0-1 16,3-2-1-16,-1 2 0 15,5-2 0-15,-1 2-1 16,1 0 1-16,3 0 0 0,-1 0-1 16,-4 0 1-16,8 0 2 15,-1 0-2-15,-2 0 1 16,4 0 0-16,-1 0 0 15,2 0 1-15,-1 0-1 0,6 0 0 16,-5-3 0-16,2 3 0 16,3 0 0-16,-5 0 0 15,3-3-1-15,-2 1 1 16,-3-1-1-16,-3 3 0 16,0-2-1-16,-3-1 1 0,-3 3 0 15,7-2-1-15,-7-1 1 16,-1 3-1-16,2-2 0 15,-3 2 1-15,3 0 0 16,0-2-1-16,-5-1 1 0,-2 0 0 16,-1 3-1-16,0 0 1 15,3-2 0-15,-3 2 0 16,-2 0-1-16,3 0 1 16,-3 0-1-16,2 0 1 0,0 0-1 15,1 0 1-15,-3 0 0 16,0 0-1-16,2 0 1 15,-5 0-1-15,3 0 1 0,-4 0-1 16,3 0 0-16,1 0 0 16,-2 2 0-16,-3-2 0 15,3 0 0-15,-9 0 1 16,4 0-1-16,-1 0 0 16,-1 0 0-16,-2 0 1 0,4 0-1 15,-5 0 1-15,-1 0 0 16,1 0-1-16,-4 0 0 15,-1 0 1-15,-1 0-1 16,1 0 0-16,-5 0 0 0,2 0 0 16,-1 0 0-16,0 0 0 15,-2 0 0-15,-2 0 0 16,2 0 0-16,-1 0 0 0,1 0 0 16,1-2 0-16,-1-1 1 15,4 1-1-15,-4-1 0 16,3-1 0-16,-2 1 0 15,-3-2 0-15,2 5 0 0,1-5 0 16,-1 5 0-16,1-4 0 16,-3 1 0-16,0 3 1 15,2-3-1-15,-4 1 1 16,0-1-1-16,0-2 1 16,-3 1 0-16,-2 0 1 0,-6 0-1 15,3 2 0-15,-7-4 1 16,-1 4-1-16,-9-3 2 15,0 5-1-15,-5-2 0 16,-6-1 1-16,-1 3 0 0,2 0-1 16,-8-2 1-16,0-1 0 15,-2 1 0-15,0-1-1 16,0 0 0-16,-5 1 1 0,2 0-1 16,-2-1 0-16,-3 2 0 15,4-3 0-15,-7 4-1 16,4-4 1-16,-5 4-1 15,-8 0 1-15,14-3-1 0,-14 3 1 16,7-3-1-16,-7 3 0 16,0 0 1-16,11-4-1 15,-11 4 0-15,0 0 0 16,0 0-1-16,0 0-1 16,0 0-4-16,0 0-18 0,0 0-56 15,0 0-4-15</inkml:trace>
  <inkml:trace contextRef="#ctx0" brushRef="#br0" timeOffset="15385.82">2282 3389 280 0,'0'0'4'0,"-5"-7"2"0,5 7 3 0,-25-16 1 0,7 7 0 0,-6 4 1 15,-13-1 1-15,-6 2-1 16,-14 4-2-16,-5 4-2 0,-8 4-2 16,-6 2-1-16,-4 2 1 15,1 3-2-15,-6-3 0 16,5 3-1-16,2 1 1 0,2 1-3 15,5 0 1-15,4 3-1 16,5-1 0-16,4 3 0 16,6 3-2-16,10 0 1 15,5 8-1-15,7-2 0 0,3 4-1 16,6 8 1-16,9 6-1 16,4 9 1-16,1 3 0 15,7 13 1-15,0 5 1 16,0 3 0-16,10 10 0 15,0-1 0-15,2 6 1 0,1 2 0 16,-1 9-1-16,3 0 1 16,-2 3 0-16,-4 6 0 15,-1-3-1-15,-3 7 4 0,-5 0-3 16,-2-1 1-16,-9-9 0 16,2-3 1-16,-9-5-1 15,1-7 0-15,-8-9 0 16,2-12-1-16,4-9 0 0,-1-9-1 15,2-10 1-15,3-11-1 16,6-10 0-16,1-8 0 16,5-6 0-16,3-12 0 15,0 0-1-15,11 4 1 0,6-4 0 16,8-4 2-16,12-4 1 16,18 1 0-16,24-3 2 15,28-2 0-15,29-3 1 16,36-1 0-16,32 0-19 15,34 2-59-15,26-2-4 0</inkml:trace>
  <inkml:trace contextRef="#ctx0" brushRef="#br0" timeOffset="17015.43">23701 3549 258 0,'0'0'7'0,"0"0"6"0,0-11 2 16,0 11 3-16,-3-13 2 15,3 13 0-15,0-15 0 0,0 15 1 16,3-12-7-16,-3 12-6 15,21-8-3-15,0 6-2 16,13 2-1-16,6-6 0 16,15 1 1-16,7 4 0 0,13-5 1 15,6 2 1-15,9-3 0 16,4 0 0-16,-4 1 0 16,-1 1-1-16,-4-1 0 15,-11 5-1-15,-7-2-1 0,-7 0 0 16,-10 3-1-16,-6 0 0 15,-8 3-1-15,-4 1 1 16,-2 2-1-16,-9 4 0 16,0-1 0-16,-7 4-1 0,1 4 0 15,-3 3 0-15,-3 2 0 16,-8 0 0-16,2 8 0 16,-3 5 0-16,0 3 0 15,-3 1 0-15,2 7 1 0,-5 7-1 16,3 4 1-16,1 3 0 15,2 1-1-15,0 4 1 16,0 0-1-16,0 3 0 16,0 2 1-16,2 2-1 0,-2 1 0 15,0 2 0-15,0-1 2 16,0 1-1-16,3 1 0 16,-3-1 0-16,3-2 1 15,0-4 0-15,1 0 0 0,1 0 0 16,2-5-1-16,-2-4 1 15,-2-1-2-15,5-7 3 16,-6-2-1-16,-2-9 1 16,0 2-1-16,-2-11 1 0,-4 0 0 15,-1-7 1-15,0-2 1 16,-4-6-2-16,-1-5 0 16,-2 1 1-16,-2-6-1 15,2 0 0-15,-4-1 0 0,-1-4 0 16,-6 0-1-1,0 1 0-15,-3-3 0 0,1 0 0 16,-10 0-1-16,0 0 0 16,-6 0 1-16,-11 0-1 0,-3 0 1 15,-13 0-1-15,-15 2 1 16,-6-2-1-16,-14 5 1 16,-9-2-1-16,-6 2 1 15,-6 0-1-15,4 0 0 0,0 2-3 16,10 8-8-16,3-5-70 15,22 1-3-15</inkml:trace>
  <inkml:trace contextRef="#ctx0" brushRef="#br1" timeOffset="-30815.94">8260 10072 155 0,'0'0'3'0,"0"0"5"0,-12-7 2 16,12 7 1-16,0 0 0 16,0-12 2-16,0 12 0 15,5-8 1-15,4 6-2 0,7-1-3 16,9 3-1-16,0 0-1 16,10 3 1-16,2-1-1 15,2 0 0-15,14 1-1 16,-1 0-1-16,10-3-2 15,0 2 0-15,5-2 0 0,2 0-1 16,6 0 1-16,-1 0-2 16,1 0 1-16,5 2-1 15,-4-2 1-15,9 0-1 16,2 5 1-16,3-5-1 0,4 0 1 16,0 3-1-16,3 0 0 15,2-3 0-15,2 1-1 16,2 2 1-16,-6 0 0 15,0-2-1-15,2 5 0 0,-4-1 1 16,2 1-1-16,2-2 1 16,-2-1-1-16,-2 1 1 15,1-1-1-15,-1-3 1 16,1 0 0-16,2 0-1 0,-4 0 1 16,1 0 0-16,-6 0-1 15,1-3 1-15,-4-1 0 16,1 1 0-16,-2 0-1 15,0 2 1-15,-6-5 0 0,-2 3-1 16,4 1 1-16,-5-1-1 16,0 0 1-16,-1 2-1 15,-3-2 0-15,3 3 1 16,-3-3-1-16,0 2 1 0,0-5-1 16,0 1 1-16,-3 3-1 15,6-6 1-15,-6 6-1 16,6-3 1-16,-2 0 0 15,3 0-1-15,-8 3 1 0,9 2-1 16,-6-3 0-16,4 0 1 16,-3 1 0-16,0 0-1 15,5-1 1-15,0-2 0 16,0 1-1-16,0-3 2 0,3-2-2 16,-6 5 0-16,3-4 1 15,-2 1-1-15,-9-1 2 16,1 3-2-16,1-2 1 15,-6-1-1-15,1 3 0 0,-1-2 1 16,-7 0 0-16,1 1-1 16,-1 1 1-16,-3-4-1 15,5 4 1-15,-3-2-1 16,-1-1 1-16,-1 0-1 0,-5 4 0 16,1-4 0-16,-4 3 1 15,-1 3-1-15,-6-4 0 16,-2 4 0-16,2 0 0 15,-3-1 1-15,4 1-1 0,-3-1 0 16,7 1 0-16,-5 0 0 16,8-4 0-16,-1 3 0 15,4 2 1-15,-1-5-1 16,0 6 0-16,0-1-1 0,-2-2 1 16,2 0 0-16,-6 3 0 15,-4-2 0-15,0 2 0 16,-5 0 0-16,0-3 0 15,-2 3 0-15,0 0 0 0,-5 0 0 16,2 0 0-16,-2 0 0 16,-1 0 0-16,4 0-1 15,-3 3 1-15,-2 2-1 0,-4-1 0 16,2 2 1-16,-4 1-1 16,2 0 0-16,-6 3 0 15,2 0 0-15,-8 3 0 16,6 2 1-16,-1-1-2 15,-2 3 2-15,0 3 0 0,0 5 0 16,0-2 2-16,0 3-2 16,-1 5 1-16,-1 2 0 15,2 3 1-15,0 3-1 0,3 3 0 16,-6 1 0-16,3 6 1 16,-3 0 0-16,-2 4 0 15,3 2 1-15,-3-1-1 16,0 6 0-16,-3-4 0 15,3 6-1-15,-3 1 1 0,4-1-2 16,-4 1 3-16,1 1 0 16,-1 4-1-16,0 2 1 15,1-4 0-15,-3 1 1 0,0 2-1 16,0-4 1-16,0 1-2 16,0-1 0-16,0 1 0 15,0-1-1-15,0 2 0 16,2-1 0-16,1 4 0 15,-3 0 0-15,0 1 0 16,0 1 0-16,0 0 0 0,0 0 0 16,-5 0-1-16,2-3 1 15,1 3 0-15,0-2-1 16,-1-1 1-16,1-2-1 0,2-3 2 16,-3 1-2-16,-2-4 1 15,2 4 0-15,1-3 0 16,-5 0 0-16,2-5 0 0,-3 4-1 15,-2-1 1-15,3-3-1 16,0-3 0-16,-4 1 1 16,4-3 0-16,-3 0 0 15,3-5-1-15,-1 0 2 0,-2-4-1 16,-2-4 0-16,2 1 1 16,0-8-2-16,0-2 1 15,-3-5 0-15,4-4 0 16,-1-1-1-16,2-2 1 15,-2-6-1-15,3 1-1 0,7-13-4 16,-13 11-6-16,13-11-23 16,-22 3-44-16,22-3-3 15</inkml:trace>
  <inkml:trace contextRef="#ctx0" brushRef="#br1" timeOffset="-27895.68">8084 10015 157 0,'0'0'0'0,"0"0"0"0,8 13 0 15,-1-4 0-15,0 9 0 16,4 3 0-16,3 10 2 15,-4 4 3-15,3 6 3 0,-6 2 4 16,2 13 0-16,0 12 2 16,0 3 1-16,1 9 2 15,-2 6-2-15,-1 6 1 16,3 7 0-16,8 7-2 16,-9-1-2-16,9-1 1 0,-6 2-2 15,3-2-1-15,-5 1-1 16,5 4-1-16,-7-8-1 15,-1-1-2-15,-2 1 2 0,-3-6-1 16,3-1-1-16,0-1 1 16,0-1-2-16,3-1-1 15,-3-4 0-15,2 0-1 16,0 2-1-16,-1-2 0 0,-2-3 0 16,-4 0 0-16,0-2 0 15,0-2 0-15,-2-4-1 16,-6-2 0-16,-1-2 1 0,-1-3-2 15,-3-4 1-15,1-3 0 16,0-3-1-16,-1-2 1 16,1-5 0-16,4 0 1 15,-2-2-1-15,3-5 1 16,0-1 0-16,-2-5 0 0,2 2 1 16,0-7-1-16,2 1 0 15,-3-3 0-15,1-5 0 16,2 2 0-16,0-4 0 15,0 0-1-15,3-2 1 0,-3-6 0 16,-1 4-2-16,4-2 1 16,-1-7-1-16,1 5 0 15,2-2 1-15,0-1-1 0,0 3 0 16,0-3 1-16,-2-2 0 16,2 1 1-16,-3-6-1 15,1 3 0-15,2-10 1 16,0 10-1-16,0-10 0 0,0 0 0 15,0 10 0-15,0-10 0 16,0 0 0-16,0 0 0 16,0 0 0-16,0 10 0 15,0-10-1-15,0 0 1 16,0 0 0-16,0 0 0 0,9 8 0 16,-9-8 0-16,0 0 0 15,0 0 0-15,14 1 0 16,-14-1 0-16,9 0 0 15,3 0 0-15,6 0 0 0,0 0 0 16,6-1 1-16,2-3-1 16,10 2 0-16,2-3 0 15,1 3 0-15,1-1 0 16,5 1 0-16,2 2 0 0,3 0 0 16,-6 0 0-16,6 0 0 15,-3 0 1-15,1 2-1 16,1 1 0-16,-2-1 0 15,1 1 1-15,1 1-1 0,1-4 0 16,2 5 1-16,-2-2-1 16,7-1 0-16,-4 4 0 15,3-4 0-15,1 3 1 16,0 0-1-16,0-3 0 0,-1 6 0 16,-1-5 0-16,-2 1 1 15,2-1-1-15,0-1 0 16,-2 1 0-16,1-1 0 15,-2-2 1-15,3 0-1 0,2 0 0 16,-3 0 0-16,6 2 2 16,-3-2-2-16,0 0 0 15,1 0 0-15,1 0 0 0,1 3 0 16,-3-3 0-16,3 0 0 16,-4 3 0-16,2-3 0 15,-1 3 0-15,3-3 0 16,-3 0 0-16,-2 0 0 15,2 0 0-15,-3 0 1 0,1 0-1 16,0-3 0-16,-3 3 0 16,8-3 0-16,-6 0 0 15,3 1 0-15,-2 0 0 16,2-1 0-16,-2 1 1 0,-3-1-1 16,3 1 0-16,-3 2 0 15,-3 0 0-15,1-2 0 16,0 2 0-16,4 0 0 15,-1 0 0-15,2 0 0 0,0 0 1 16,2 0-1-16,1 0 0 16,2 0 0-16,2 2 0 15,4-2 0-15,-4 2 0 16,7-2 0-16,1 3 0 0,-4-1 1 16,1-2-1-16,4 0 0 15,-2 0 0-15,0 0 1 16,4 0-1-16,-4 0 0 15,5 0 0-15,4-5 0 16,-2 1 1-16,2-2-1 0,-1 1 0 16,5 0 0-16,-3 0 0 15,3 3 0-15,-2 0 0 16,1-4 0-16,-1 6 0 0,3-2-1 16,-4 2 1-16,1 0 0 15,-2 0 0-15,5 0-1 16,-3 0 1-16,3 0 0 15,0 2-1-15,-1-2 1 0,2 0 0 16,1 0 0-16,-3 0 0 16,-1-2 1-16,-3-1-1 15,-2 2 0-15,-1-3 0 16,-5 2 0-16,1 0 1 16,-3-3-1-16,-1 5 0 0,-2-3 0 15,-3 1 0-15,0-1 0 16,-5 0 0-16,-2 3 0 15,-6-1 0-15,-3 1 1 16,-9 0 0-16,-5 0 0 0,-7 0 0 16,-2 0 1-16,-2 0 0 15,-3 0 0-15,1 0 0 16,-3 0 0-16,0 0-1 0,2 0 0 16,0 0 0-16,-3 0 0 15,0 0-1-15,-3 0 1 16,6 0-1-16,-4 1 0 15,-2-1 1-15,4 0-1 16,-4 0 0-16,3 0 0 0,0 0 1 16,0 3-1-16,2-3 0 15,-2 0 0-15,0 0 1 16,5 3-1-16,-6-3 0 16,2 0 1-16,-4 0-1 0,1 0 0 15,-1 0 1-15,-5 0-1 16,-7 0 1-16,18 0-1 15,-18 0 1-15,12-3-1 16,-12 3 0-16,13-3 0 0,-13 3 1 16,12 0-1-16,-12 0 0 15,13-4 0-15,-13 4-1 16,14-5 1-16,-14 5 0 0,10-5 0 16,-10 5 0-1,0 0 1-15,13-3-1 0,-13 3 1 16,0 0 0-16,0 0-1 15,0 0 1-15,0 0-1 16,0 0 0-16,5-9 0 0,-5 9 0 16,0 0-1-16,0-13 1 15,0 13 0-15,0-12 0 16,-3 1 0-16,3-1 1 16,0-2 1-16,-2-4 0 0,2-4-1 15,0-3 1-15,0-4-1 16,0-6 0-16,0-7 1 15,0 0-2-15,2-2 1 16,-2-2 1-16,0 6 2 0,0 7-1 16,0 2 1-16,-2 6 0 15,0 8 0-15,-4 8-1 16,6 9-1-16,-7-4-2 16,2 12 0-16,-5 0-22 15,3 6-61-15,3 4-2 0</inkml:trace>
  <inkml:trace contextRef="#ctx0" brushRef="#br1" timeOffset="-23464.66">11428 11747 163 0,'0'0'4'0,"0"0"3"0,0 0 3 0,0 0 1 16,0 0 1-16,0 0 4 15,0 0 2-15,3-8 0 16,-3 8 1-16,4-10-2 16,2 0-2-16,1-4 1 0,5-6-1 15,4-7-3-15,1-6 0 16,8-9-3-16,2-4-3 16,3-9-1-16,2-7-2 0,5-2-2 15,-2-3-1-15,5-3 0 16,-3 1-2-16,-2 1 1 15,-4 7 1-15,3 7 1 16,-7 5 1-16,-7 1 2 16,-3 13 0-16,-4 6 1 15,-6 4 2-15,1 5-1 0,-6 8-1 16,0 1 0-16,-2 11-2 16,0-12-1-16,0 12-2 15,0 0-2-15,0 0-3 0,0 0-1 16,0 0-2-16,0 0-4 15,0 0-8-15,-7 0-7 16,7 0-17-16,0 0-21 16,-2 7-12-16</inkml:trace>
  <inkml:trace contextRef="#ctx0" brushRef="#br1" timeOffset="-22915.28">11881 10692 205 0,'0'0'9'0,"0"0"5"0,0 0 3 0,0 0 4 0,0 0-1 16,0-10 1-16,0 10-2 16,0 0-1-16,0 0-7 15,0 0-5-15,-5 10-2 0,-2 4-4 16,-2 4-2-16,-3 1 2 16,-1 4 2-16,-3 4-2 15,0-2 1-15,-1 0 1 0,-1 0-1 16,4-6-1-16,-1-5 0 15,0 3 0-15,8-9 0 16,7-8-1-16,-15 11 1 16,15-11 0-16,0 0 0 0,0-8 1 15,9-2 0-15,4-5 0 16,2-2 2-16,7-2-1 16,1-6 2-16,2 0 1 15,-1 6-1-15,-4 1 1 0,-2 3-2 16,-4 5-1-16,-4 5 1 15,-10 5-2-15,11 7 1 16,-9 9-2-16,-2 6 1 16,3 6 0-16,1 5 0 15,4 7-2-15,-4 5-11 0,9-3-41 16,-1 10-19-16</inkml:trace>
  <inkml:trace contextRef="#ctx0" brushRef="#br1" timeOffset="-22148.23">10805 12745 269 0,'0'0'8'0,"0"0"4"0,0 0 3 0,0-10 4 15,0 10-1-15,0 0 0 16,0 0 1-16,0 0 1 16,-3 5-8-16,-6 13-5 15,-4 7-3-15,-4 7-2 16,-3 7-2-16,-8 10 1 0,-2 6-1 15,-4 5 1-15,-3-1-1 16,0 1-1-16,-2-3-1 16,2 0-4-16,-2-11-1 15,4 1-4-15,3-9-6 0,2-1-7 16,3-4-17-16,2-12-35 16,4 4-5-1</inkml:trace>
  <inkml:trace contextRef="#ctx0" brushRef="#br1" timeOffset="-21815.69">10280 13300 324 0,'0'0'1'15,"0"0"0"-15,0 0 2 0,0 8 0 16,0 2 1-16,-4 2 0 16,-1 10 0-16,-3 1 0 15,-2 6 0-15,-4 3-1 0,-2 3-1 16,-4-1 0-16,3 0-1 16,-3-3 0-16,3-6-1 15,-1-4-2-15,6-4 1 16,2-10 1-16,10-7 2 15,2 0 0-15,18-3-1 0,8-9 1 16,6-1 3-16,12-6-4 16,5 1-11-16,6 5-50 15,10-9-11 1</inkml:trace>
  <inkml:trace contextRef="#ctx0" brushRef="#br1" timeOffset="-21196.98">11657 12564 150 0,'0'0'8'0,"0"0"5"0,0 0 4 0,17 0 1 15,-4 5 1-15,6 0 0 16,6 0 1-16,8 3-2 15,1 2-5-15,14 2-5 0,1-2-3 16,8 2 0-16,1-2 0 16,6 2 1-16,5-1 0 15,-1 1-1-15,7-2 1 0,-4 1-2 16,0 0-1-16,-2 2-1 16,-2-6 0-16,-5 5-1 15,-5-2 0-15,-7 0-1 16,-3 0 0-16,-10-2-1 15,-5-2-5-15,-9 0-4 0,-8-5-10 16,-15-1-26-16,15 9-22 16,-15-9-6-16</inkml:trace>
  <inkml:trace contextRef="#ctx0" brushRef="#br1" timeOffset="-20781.74">12661 12641 287 0,'0'0'5'0,"0"0"1"0,0 0 2 0,0 0 1 16,9 0 3-16,-9 0-1 15,20 10 1-15,-4-3 0 16,3 3-2-16,4 3-3 0,6-1 0 16,4 3-3-16,-3-1-1 15,4-1-1-15,-1-1 0 16,-6 1-1-16,-4-3 0 15,-7 0 2-15,-5 0 0 0,-9 0 0 16,-4-1 0-16,-16 1 1 16,-7 0-1-16,-6 0 1 15,-5 0-4-15,-6 0-8 16,0-7-34-16,-3 4-31 0,3-4-5 16</inkml:trace>
  <inkml:trace contextRef="#ctx0" brushRef="#br1" timeOffset="-19915.94">10295 12057 150 0,'0'0'4'0,"0"0"3"16,-10 0 2-16,10 0 3 0,-20-4 3 16,10 3 3-16,-6-2 1 15,-5-2 1-15,-1-5-2 16,-8 2-2-16,2 1-2 15,-4-3-2-15,-2-2-1 16,-6-1-3-16,-3-1-1 0,-1 2 0 16,0-3-2-16,-2 0-1 15,-3-3 0-15,2 4-1 16,-1-4-1-16,-4 1-1 16,5-1 1-16,-5 1-1 0,2 3 0 15,0-2-1-15,3 2 0 16,0 1 0-16,3 1 1 15,1 2-1-15,1 2 0 16,7-2 0-16,-3 6-1 0,9-2 1 16,2 5 0-16,2-2-1 15,7 3-3-15,3 0-3 16,6 0-15-16,4 11-35 0,5-11-13 16</inkml:trace>
  <inkml:trace contextRef="#ctx0" brushRef="#br1" timeOffset="-19398.36">9200 11553 241 0,'0'0'6'0,"0"0"5"0,0 5 4 0,0-5 2 0,0 0-1 16,0 10 0-16,0-10-1 15,-5 13 0-15,5-13-5 16,-20 15-6-16,5-5-2 0,0 2-2 16,-5-2 0-16,0 2 0 15,-5-5 0-15,0 4 0 16,3-7 0-16,2 2 1 16,0-4 0-16,3-2 0 0,2 0-1 15,3 0 2-15,12 0-2 16,-13-5 0-16,13 5-2 15,0 0 1-15,0 0 0 16,0 0 0-16,17 13-2 0,1-1 3 16,4 3-2-16,6 2 4 15,4 5-1-15,5 3 2 16,6 2-3-16,-4 0-13 16,6-7-40-16,0 9-15 15</inkml:trace>
  <inkml:trace contextRef="#ctx0" brushRef="#br1" timeOffset="-17929.96">10827 12000 256 0,'0'0'8'0,"0"0"2"0,0 0 4 0,0 0 2 0,0-13 2 15,0 13 1-15,0 0 1 16,0-12 4-16,0 12-8 0,3-10-3 16,-3 10-2-16,5-10-2 15,-5 10-2-15,9-15-1 16,-2 8 0-16,4-1-2 16,1 1 0-16,1-3-1 0,1-1 0 15,4 3 0-15,-1 0-1 16,-1-1 0-16,0 5-1 15,0 2 0-15,-2 0 0 16,2 2-1-16,-4 0 1 16,1 0-1-16,0 2 0 0,0 3 0 15,3 0 0-15,0 0 1 16,0 0-1-16,-2-1 0 16,2 3 0-16,-2 2 0 15,-1 0 0-15,2-2 0 0,-2 4 1 16,-4-1-1-16,3 0 0 15,-1-1 0-15,-2 4 0 16,-1-4 1-16,2 1-1 0,0 0 0 16,-1 0 1-16,0 0-1 15,0-2 0-15,1 1 0 16,-3 2 1-16,-7-11-1 16,16 14 0-16,-16-14 0 0,12 15 0 15,-12-15 0-15,10 15 0 16,-7-5 0-16,-3-10 1 15,2 15-1-15,-2-15 1 16,0 15-1-16,0-5 1 16,0 0-1-16,-2-2 1 0,-3 0-1 15,-1 3 0-15,-1 1 0 16,2-2 0-16,-2 0 0 16,0 0 0-16,-2 2 0 0,0-2-1 15,-1 1 1-15,2-3-1 16,-2 1 1-16,-2-2-1 15,-1 0 0-15,4 3 0 16,1-7 0-16,-2 2 1 0,-2 0-1 16,2-1 0-16,-3-1 0 15,1 0 1-15,1-3 0 16,-1 2 0-16,0 1 0 16,-3-3-1-16,3 0 1 0,-1 0 0 15,1 0 0-15,-2 0 1 16,3 0-1-16,-3-3 0 15,5 1-1-15,0 2 1 16,9 0-2-16,-12-3 0 0,12 3-3 16,-11-3-3-16,11 3-4 15,0 0-13-15,0 0-51 16,0 0-4-16</inkml:trace>
  <inkml:trace contextRef="#ctx0" brushRef="#br1" timeOffset="-17482.26">11073 12193 383 0,'0'0'6'0,"0"0"2"0,0 0 1 0,0 0 1 16,0 0-1-16,0 0 1 16,0 0-1-16,-4 4 0 0,4-4-5 15,-18 13-2-15,6-5-2 16,-1 4 0-16,-2-2-1 16,0 2 1-16,0-2 0 0,0 0 0 15,1 0 0-15,3-5 0 16,1-1 1-16,10-4-1 15,-12 6 0-15,12-6 0 16,0 0-1-16,0 0-1 16,0 0 0-16,0 0 1 15,8 0-1-15,1 0 0 0,4 0 1 16,2 0 0-16,5 0 1 16,-1 0 0-16,1 0 0 15,1 2-2-15,0 1-5 0,-1 2-7 16,-4 0-31-16,-2-3-31 15,4 0-4-15</inkml:trace>
  <inkml:trace contextRef="#ctx0" brushRef="#br1" timeOffset="-16898.39">11078 12047 250 0,'0'0'5'0,"0"0"3"0,0 0 0 0,0 0 2 15,0 0-2-15,0 0 2 16,0 5 0-16,0-5 0 0,0 0-3 15,0 0-2-15,0 0 0 16,0 0 1-16,0 0-1 16,0 0 0-16,0 0-1 15,0 0-1-15,0 0-2 0,-5-13-1 16,1 3-1-16,0 0-2 16,2-9 0-16,-1-5 0 15,1-5 0-15,-4-3-1 0,2-7-1 16,0 2 1-16,1-1 0 15,1 4 1-15,-2 0 0 16,4 9 0-16,-2 2 1 16,-1 0 2-16,1 14 2 0,2-4-5 15,0 13-5-15,-2-12-4 16,2 12-3-16,0 0-6 16,0 0-14-16,0 12-28 15,0-12-7-15</inkml:trace>
  <inkml:trace contextRef="#ctx0" brushRef="#br1" timeOffset="-15615.58">12884 10471 413 0,'0'0'5'0,"0"0"1"0,3-9 2 0,-3 9 1 16,10-18-1-16,-3 6 1 16,3 1 0-16,3-1 0 15,1 2-4-15,2 3-3 0,-2 4 0 16,6 3-1-16,-8 3 0 16,1 6 0-16,-1 2 0 15,-2 3 0-15,-4-2-1 16,-4 6 1-16,-2-3-2 0,0 0 1 15,-5 0 0-15,0-3-1 16,-3 0 1-16,-2-2-1 16,4 4 1-16,0-7-1 0,1 2 0 15,5-9 1-15,0 15-1 16,0-15 2-16,11 13-1 16,1-6 0-16,0 2 0 15,5 1 1-15,-1 0-1 16,5 0 1-16,-3 0-1 0,-3 3 0 15,0-1 1-15,-5 1-1 16,-5-1 1-16,-5 1 0 16,0 1 0-16,-12-3 0 0,-6 1-1 15,-2 0 1-15,-9-2 0 16,-4-3-1-16,4 4 1 16,-7-7-2-16,4-1 1 15,2-3-2-15,3-3-1 16,7 0-6-16,5-9-11 0,10 2-61 15,5-2-2-15</inkml:trace>
  <inkml:trace contextRef="#ctx0" brushRef="#br1" timeOffset="-15132.28">13376 10565 426 0,'0'0'6'0,"0"0"1"0,0 0 2 0,0-12 1 0,0 12 0 16,-10-10 0-16,3 5 0 15,-6-1 1-15,1 6-7 0,-2 0-1 16,-4 8-3-16,0 2 0 16,1 2 0-16,5 4-1 15,4-1 0-15,3 1 0 0,5-3-1 16,2 2 2-16,9-8-1 15,1-2 1-15,8-5 0 16,-3 0 0-16,1-6 1 16,1-8 0-16,-1-3 0 15,-4-5 1-15,-3-3-1 16,-1-5 1-16,-5-4-1 0,-5-5 1 16,0-4-2-16,-3 3 0 15,-6 1 0-15,-2 4 0 16,1 5 0-16,1 5 0 0,1 8 0 15,8 17 0-15,-13-2 0 16,9 9 0-16,4 16 0 16,0 6 0-16,0 9 0 15,4 2 0-15,4 4 0 0,2 0 0 16,2 1 0-16,-2-6-9 16,10-1-7-16,-4-11-16 15,-4-3-53-15,5-6-1 16</inkml:trace>
  <inkml:trace contextRef="#ctx0" brushRef="#br1" timeOffset="-14814.9">13615 10508 412 0,'0'0'4'0,"0"0"0"0,-5 0 1 0,5 0 0 0,-15 3 1 16,2 1-1-16,1 5 0 15,-3-1 0-15,1 6-3 16,1 0-1-16,5 1-1 15,1-3-1-15,5 1 0 0,2-1 1 16,7-2 0-16,3-6 0 16,7-1 1-16,1-3-1 15,1-3 2-15,4-4 0 16,-3-3 0-16,-5-2 1 0,3 0 1 16,-9-1-1-16,-2-3 1 15,-7 3-1-15,0-2 0 16,-7 5-1-16,-6 0-3 15,1 3-3-15,-2 5-5 0,1 2-7 16,-2 0-9-16,2 0-25 16,13 0-23-16,-9 2-11 15</inkml:trace>
  <inkml:trace contextRef="#ctx0" brushRef="#br1" timeOffset="-14611.71">13752 10281 400 0,'0'0'8'0,"0"0"1"15,0 0 3-15,0-13 0 0,0 13 1 16,0 0 0-16,0 0-1 16,-13-3 0-16,8 13-7 15,0 10-1-15,0 5-3 16,5 6 0-16,0 10 0 0,0 1-1 16,12 5-1-16,-2-4-3 15,8-2-6-15,-3-9-8 16,9 0-11-16,-1-4-28 15,-10-9-27-15,9-6-5 16</inkml:trace>
  <inkml:trace contextRef="#ctx0" brushRef="#br1" timeOffset="-14465.82">13762 10550 392 0,'0'0'6'16,"0"0"1"-16,-5-12 1 15,5 12 1-15,-3-13-1 0,3 13 0 16,5-17 1-16,2 10-1 15,9 2-8-15,1-5-13 16,8 2-64-16,2 4-1 16</inkml:trace>
  <inkml:trace contextRef="#ctx0" brushRef="#br1" timeOffset="-13929.05">13904 10104 365 0,'0'0'5'0,"-16"-11"2"16,-1 0 3-16,-8-3-1 16,-7 1 1-16,-11-2 0 15,-14 0 0-15,-15 2 0 0,-10 4-4 16,-10 9-3-16,-10 7-1 15,-4 11-1-15,-1 1 0 16,-2 18 0-16,6 5-1 16,11 11 1-16,16 11 1 15,16 8-1-15,15 5 0 0,18 7 0 16,17 0 0-16,14 0 0 16,22-2 1-16,14-8-1 15,10-6 2-15,18-7 0 16,12-9 0-16,12-12 0 0,5-5 0 15,7-13 0-15,6-7 0 16,2-10 1-16,2-8-2 16,-2-14 0-16,-2-8 0 0,-14-12-1 15,-6-8 2-15,-16-12-1 16,-14-7 0-16,-14-12 0 16,-18-6-1-16,-14-7 0 15,-14-8 1-15,-21 0-1 0,-21 0 0 16,-18 9 0-16,-18 6 1 15,-18 12-2-15,-21 23 0 16,-17 21 0-16,-13 20 0 16,-9 28-7-16,-10 22-44 15,4 34-33-15,0 16-3 0</inkml:trace>
  <inkml:trace contextRef="#ctx0" brushRef="#br1" timeOffset="-6498.39">18293 10107 201 0,'0'0'1'0,"-9"-3"0"0,9 3-1 0,0 0-2 0,0 0-3 16,-18-3 2-16,6 3-1 15,-8 0 1-15,1 0-2 16,-4 3 2-16,-14 0 2 16,-6-3 4-16,-8 2 3 15,-2-2 1-15,-11 0 2 0,-1 0 0 16,-8 0 0-16,2 0 0 16,-1-2-2-16,-3 2-1 15,5 2-2-15,-1 6 0 0,-2 1-2 16,6-1-1-16,-2 2 0 15,-4 3 0-15,6-1 0 16,3-5-1-16,4 0 1 16,8 1-1-16,10-3-1 0,7 0-1 15,6 0 0-15,16 0-1 16,0 2-1-16,11 3 1 16,-1 5-1-16,3 5 1 0,0 10 2 15,5 9 1-15,0 8 1 16,5 11 2-16,-2 6-1 15,4 10 0-15,3 5 1 16,-3 5-1-16,6 10 3 16,-4 3 0-16,4 7 2 15,-3 0 1-15,0 8 3 0,-5 4-1 16,3 1 1-16,-1 7 1 16,3-4-2-16,0 2-2 15,-3 0-2-15,5 4-1 0,-2-4-2 16,0-1-1-16,-5-4 1 15,3-4-1-15,-3 1 1 16,-1-2 0-16,2-5 1 16,-2-6-1-16,1-2 0 0,1-5 1 15,1-5-2-15,0 3 1 16,3-8 0-16,-3-5-2 16,4-3 1-16,-7-3 0 0,1-4 1 15,-2-5-1-15,-1 1-1 16,-4-5 0-16,-3-4 0 15,0-1-1-15,0-5 1 16,0-6-1-16,0-7 0 16,-3-4-1-16,1-9-1 15,2-1 0-15,0-11-2 0,0-2-3 16,0-10-1-16,-3 12-2 16,3-12-2-16,-4 8-7 15,4-8-17-15,0 10-33 0,0-10-4 16</inkml:trace>
  <inkml:trace contextRef="#ctx0" brushRef="#br1" timeOffset="-4932.28">17143 14241 297 0,'0'0'-1'0,"0"0"-3"0,0 0 0 0,0 0 1 16,10 3 1-16,-3-3 1 15,9 2 1-15,0-2 1 0,10 0 2 16,3 0 3-16,6 0-1 16,8 0 0-16,1-2 0 15,9-1-2-15,-2 1-1 16,15 2 0-16,-2 0-1 15,5 0 0-15,6 0 0 16,0 0 0-16,1 0-1 0,4 0 0 16,6 0 0-16,-3 2 0 15,-1-2-2-15,-2 0 0 16,4 0 0-16,-2 0 1 0,-2 0-2 16,-1 3 1-16,1-1-1 15,-1-2 0-15,-2 0 1 16,0 3 0-16,3-3-2 0,0 0 2 15,-4 0 0-15,4 0-3 16,-1 0-1-16,-2 0 0 16,0-3 0-16,-2 1 1 15,-1-1 1-15,4 1 1 16,-6-1 1-16,3-1 3 0,8-1 2 16,-3 0-1-16,6-1 1 15,2 4 1-15,1 0-3 16,1-1 0-16,-3 1 0 15,2 2-1-15,-4 0 0 0,-1 5-1 16,-4-1-2-16,-1 2-1 16,-2-1 0-16,3-3 1 15,1-2-2-15,-1 0 2 0,-1 0 0 16,6 0 2-16,-3-2 1 16,0-3 2-16,0 2 0 15,0 0 0-15,-3 1 1 16,-1 0-1-16,-2 2 3 15,2-3-1-15,-2 1 3 16,7 2 0-16,-1-3 2 0,8-2 0 16,4 0 1-16,0 0-2 15,1-1 0-15,-1 0 0 16,-2 3-3-16,-5 1-1 16,-3 2-1-16,1-3 0 0,-8 3-1 15,-4 0-1-15,2 3 0 16,-2-1-1-16,1 1 1 15,6-3-1-15,2 0 0 0,5-3 0 16,-3-2 0-16,1 1-1 16,-6-2 1-16,-2-1 2 15,-7 0-1-15,-8 2 1 0,-2-2-1 16,-11 4 1-16,-4-2-1 16,0 2 2-16,0-1-1 15,2 4-2-15,5-3 2 16,-5 0-2-16,3 1 1 15,-3 0-1-15,3-6 1 16,-10 5-1-16,-1-1 0 0,-11 0 0 16,-1-2 2-16,-7 3-2 15,-8-2 0-15,0 1 0 16,-1 1 0-16,-11 3 0 0,10-3 0 16,-10 3 1-16,0 0 3 15,0 0 0-15,0 0 0 16,0 0 1-16,0 0-1 15,0 0 1-15,0 0-1 0,0 0 0 16,0 0-1-16,0 0-2 16,0 0 1-16,0 0-1 15,4-12 1-15,-4 12 0 16,-2-14 0-16,-5-4 0 16,4-1 0-16,-6-6 1 0,8-8 0 15,-4-7-1-15,5-6 0 16,0-12-1-16,0-9-2 15,0-9 1-15,0-11-1 16,0-2 1-16,0-1 0 0,0 7 1 16,-2 3-1-16,-1 18-17 15,-2 8-57-15,1 7-2 16</inkml:trace>
  <inkml:trace contextRef="#ctx0" brushRef="#br1" timeOffset="36934.44">22058 10320 351 0,'0'0'8'0,"0"0"6"0,0 0 2 0,0 0 1 15,0 0 1-15,0 0 0 16,0 0 0-16,0 0 1 0,0 0-7 15,0 17-5-15,2 0-1 16,1 4-3-16,-3 5-1 16,3 2 0-16,-1 5-2 15,1-2 0-15,-1 0 0 16,0-2 0-16,-2-4 0 0,3-6 0 16,-3 2 0-16,0-7 0 15,0-3 0-15,0-11 0 16,0 11 0-16,0-11 0 15,0 0 0-15,0 0 0 0,5-11 0 16,-5 0-7-16,4-2-7 16,-1-1-12-16,3-11-57 15,-2 13-3-15</inkml:trace>
  <inkml:trace contextRef="#ctx0" brushRef="#br1" timeOffset="37568.38">22438 10491 362 0,'0'0'8'0,"0"0"1"0,0-13 5 0,0 13-1 0,-8-15 2 16,8 15 2-16,-9-14-2 16,9 14 2-16,-15-12-7 15,5 7-2-15,0 2-3 16,-2 3-2-16,-1 0 0 0,-2 3-2 16,2 3 0-16,-1 5-1 15,-1-2 0-15,3 7 0 16,0-2-1-16,3 1 1 15,5 3-1-15,4-4 1 16,4 1-1-16,7-3 1 0,1-2-1 16,6-4 2-16,3-4-1 15,2-2 0-15,0-2 0 16,2-6 1-16,-4-5 0 0,0-1 0 16,-5-5 1-16,2-4-1 15,-11-2-1-15,2-5 1 16,-7-2-1-16,-2-3 0 15,-2 0 0-15,-7 1 1 0,-3 2 0 16,-3 0 0-16,2 10 2 16,2 2-3-16,0 7 0 15,4 3 0-15,7 10 0 16,-12 0 0-16,10 15 0 16,2 7 0-16,0 3 0 0,5 7 0 15,-1 5 0-15,4 2 0 16,1 2 0-16,4-4 0 15,-1 0 0-15,1-7 0 16,2-1 0-16,0-5 0 0,0-5 0 16,-3-5 0-16,1-1-14 15,-13-13-22-15,16 12-49 16,-5-10-3-16</inkml:trace>
  <inkml:trace contextRef="#ctx0" brushRef="#br1" timeOffset="37985.17">22692 10438 408 0,'0'0'4'0,"0"0"1"0,0 0 1 0,-12-1-1 15,12 1 2-15,-11 0-1 16,11 0 1-16,-14 12 0 15,5 1-4-15,2-1-1 16,2 5-1-16,1-5 0 0,4 6-1 16,0-4 1-16,4 1-1 15,8-3 0-15,0-2 1 16,4-4-1-16,4-4 1 16,0-2 1-16,-1-2 0 0,2-4 0 15,-3-4 1-15,-4-2 0 16,-2-6 1-16,-4 1-1 15,-5-2 1-15,-3-1-2 16,-5-2 0-16,-11 6 0 0,0-1-1 16,-7 8 1-16,0 4-1 15,-2 2-1-15,0 3 0 16,4 3-4-16,3 7-5 16,1-3-14-16,6 3-59 0,11-10-1 15</inkml:trace>
  <inkml:trace contextRef="#ctx0" brushRef="#br1" timeOffset="38234.4">23012 10147 454 0,'0'0'4'0,"0"0"0"15,-7-5 2-15,7 5-1 16,-12-3 1-16,12 3-1 15,-14 8 1-15,10 7-1 16,1 6-2-16,-2 7-2 16,5 4-1-16,0 7 2 15,0 1-1-15,5 0 0 0,-1-1-1 16,4-3-2-16,1-2-5 16,0-6-9-16,1-6-38 15,0-5-31-15,-2 1-1 0</inkml:trace>
  <inkml:trace contextRef="#ctx0" brushRef="#br1" timeOffset="38387.07">22963 10419 361 0,'0'0'7'0,"0"0"0"16,0 0 3-16,4 0 0 16,5 0 0-16,8-2 0 15,4-3 0-15,11 5-9 0,-2-5-73 16,13-5-2-16</inkml:trace>
  <inkml:trace contextRef="#ctx0" brushRef="#br1" timeOffset="45401.32">21777 11701 159 0,'0'0'6'0,"0"0"3"0,0 0 5 0,0 0 2 0,0 0 4 16,0 0 1-16,0 0 2 15,0 0 1-15,0 0-6 0,0 0-2 16,0 0-3-16,0 0-1 16,7 0-1-16,-7 0 0 15,13-4 1-15,-3 2-1 16,8-6 1-16,-2-1 0 0,9-4 0 16,5 1-1-16,3-2-1 15,6-7-1-15,4 0-2 16,1 2-1-16,4-3-1 15,3 3-1-15,1-4-1 16,1 3-1-16,5-2-1 0,-3-3 1 16,1 4-2-16,-1 0 1 15,-8 1-1-15,0 3 1 16,-10 2-1-16,-5 2 2 16,-11 4 0-16,-4 4 0 0,-7 0 1 15,-10 5 0-15,0 0 0 16,10-3-1-16,-10 3-2 15,0 0 0-15,0 0 0 16,0 0 0-16,0 0 0 0,0 0 0 16,0 0 0-16,0 0 0 15,0 0 0-15,0 0 0 16,0 0 0-16,0 0 0 0,0 0 0 16,0 0 0-16,0 0 0 15,0 0 0-15,0 0-9 16,0 0-5-16,0 0-11 0,-5 0-22 15,5 0-36-15,0 0-4 16</inkml:trace>
  <inkml:trace contextRef="#ctx0" brushRef="#br1" timeOffset="45902.36">22602 11184 330 0,'0'0'7'0,"0"0"4"0,0 0 4 0,-10-5 5 0,10 5 0 16,0 0 1-16,0 0 0 16,-13-7 0-16,13 7-7 0,0 0-3 15,0 0-4-15,11-3-3 16,-4 3-2-16,5 0 0 15,4 0 0-15,1 0 1 16,5 0-3-16,-2 0 0 0,4 0 0 16,-1 0 0-16,-3 0 0 15,-6 0 0-15,0 3 0 16,-2 1 0-16,-12-4 0 16,9 17 0-16,-9-6 0 0,0 4 0 15,-7 3 0-15,-2 1 0 16,-1 6 0-16,-3 0 0 15,-1 5 0-15,0-2 0 16,0-2 0-16,-1-1 0 0,3 3 0 16,0-9 0-16,3-2 0 15,2-4 0-15,1-1 0 16,6-12 0-16,-1 10 0 16,1-10 0-16,0 0 0 0,0 0 0 15,0 0 0-15,5 5 0 16,-5-5 0-16,12 0-9 15,-2 0-76-15,-2-2-4 16</inkml:trace>
  <inkml:trace contextRef="#ctx0" brushRef="#br1" timeOffset="46918.17">17479 13394 302 0,'0'0'2'0,"0"0"0"0,0 0 3 0,0 0 2 0,10 0 3 0,-1 0 1 16,7 0 1-16,0 0 2 15,9-7 0-15,3 2 2 16,9-8-3-16,3 2-1 0,5-7-2 15,7 0 0-15,6-7-1 16,0 3-2-16,2-6-1 16,2 2 0-16,0 3-2 0,-2-2 0 15,-6 5-1-15,-6 4-1 16,-6 1-1-16,-10 5 1 16,-4 2-1-16,-10 4 0 15,-9 4 0-15,-9 0-1 0,0 0 1 16,0 0-2-16,0 0-2 15,0 7-4-15,-4 2-10 16,-7 9-43-16,-3-8-23 0,-2-2-2 16</inkml:trace>
  <inkml:trace contextRef="#ctx0" brushRef="#br1" timeOffset="47435.18">17675 13129 398 0,'0'0'5'0,"0"0"3"0,0 0 2 0,0 0 2 16,0 0 1-16,7-10-1 16,-7 10 0-16,0 0 1 0,-7 10-5 15,-4 2-4-15,-1 6-2 16,-2 4-2-16,-4 5 0 16,-4 1 0-16,0 4 0 15,-1-3 0-15,-2-1 0 0,2-3 0 16,4-3 0-16,1-5 0 15,3-4 0-15,9-6 0 16,6-7-1-16,-13 10 0 16,13-10 0-16,0 0 1 0,10 0 0 15,-1 0-1-15,9-5 2 16,2 2 0-16,3 1 0 16,2-3 1-16,5 3-1 15,-1 2 0-15,4 0 0 0,-1 0 0 16,-2 2 0-16,2 3 0 15,-2 2-1-15,-6 1 1 16,1-4-1-16,0 4-2 16,-5-3-7-16,2-2-74 0,-2 1-2 15</inkml:trace>
  <inkml:trace contextRef="#ctx0" brushRef="#br1" timeOffset="49501.41">21650 12205 262 0,'0'0'6'0,"0"0"5"0,-2 5 2 15,2-5 0-15,0 0 1 16,0 0 2-16,0 12 0 0,0-12 5 16,0 0-5-16,10 3-3 15,0-3-2-15,5 0 1 16,7-7-1-16,8 1 0 16,7-6 0-16,3-3-1 0,12-2-2 15,3 0 1-15,2-6-2 16,1 3-1-16,-5 1 0 15,-2-1-1-15,-7 4-2 16,-4 2-3-16,-16 4 0 0,1 3 0 16,-9 1 0-16,-7 4 0 15,-9 2 0-15,0 0 0 16,0 0 0-16,0 0 0 16,0 0 0-16,0 0 0 0,0 0-5 15,-9-2-12-15,9 2-39 16,0 0-29-16,-13-8-1 15</inkml:trace>
  <inkml:trace contextRef="#ctx0" brushRef="#br1" timeOffset="49855.42">22217 11866 349 0,'0'0'8'0,"0"0"4"16,0 0 4-16,0 0-1 15,0 0 1-15,0 0 1 16,0 0-1-16,0 0 2 0,0 0-7 16,0 5-4-16,0-5-1 15,12 10-2-15,0-5 1 16,2-1-1-16,5 2 1 16,1-5-3-16,3 2-2 0,-2 0 0 15,-1 0 0-15,3-3 0 16,-8 4 0-16,0 1 0 15,-15-5 0-15,10 20 0 16,-10-5 0-16,-10 1 0 16,-5 5 0-16,-2 1 0 0,-4 1 0 15,5 2 0-15,-7-4 0 16,5 2 0-16,1-6 0 16,2 6-21-16,-2 1-57 0,6-11-8 15</inkml:trace>
  <inkml:trace contextRef="#ctx0" brushRef="#br1" timeOffset="50303.94">21784 12001 421 0,'0'0'5'0,"0"0"3"0,0 0 2 0,0 0 0 0,0 0-1 15,0 0 1-15,0 7 0 0,-2 1 0 16,-5 5-4-16,-3 7-4 15,0 0-1-15,-5 2 0 16,-3 5 0-16,-1-2-1 16,-1-3 1-16,0 2-1 0,0-8 1 15,0-1-1-15,5-2 0 16,2-6 0-16,13-7-1 16,-9 12 2-16,9-12-1 15,15 3 0-15,4-3 1 0,9 0-1 16,4 0 1-16,8 0 0 15,7 0 1-15,0-3-2 16,3 3-2-16,0 0-8 16,-6 13-31-16,2-12-42 0,-7 5-3 15</inkml:trace>
  <inkml:trace contextRef="#ctx0" brushRef="#br0" timeOffset="74984.53">8002 14430 258 0,'0'0'7'0,"0"0"3"0,0 0 3 16,-5-10 2-16,5 10 0 16,0 0-1-16,0 0 0 0,0 0 2 15,0 0-3-15,-2 10-2 16,2 14-1-16,2 13-1 16,3 15 1-16,2 19 0 15,0 10 1-15,4 15 0 0,1 10-3 16,1 9 0-1,1 6-2-15,-2 4-1 0,4-2 0 16,-4 6 1-16,1 2 0 16,-3 2-1-16,-3 2-1 0,-5 5 0 15,1 4-1-15,-3 3 1 16,0-4-4-16,0 4 0 16,-3-4 0-16,1-73 0 15,2 9 0-15,0-3 0 0,-3 6 0 16,3 3 0-16,0 1 0 15,-2-4 0-15,2 2 0 16,0-2 0-16,0 2 0 16,0-5 0-16,0 3 0 15,0-8 0-15,-2 6 0 16,2-11-7-16,-5 3-13 16,5-10-11-16,0-9-54 0,0-15-1 15</inkml:trace>
  <inkml:trace contextRef="#ctx0" brushRef="#br0" timeOffset="76934.56">8144 14449 32 0,'0'0'1'0,"0"0"1"0,-8-9 4 0,8 9 4 16,-5-16 4-16,5 7 8 15,-5-1 8-15,3 0 7 0,2 0 2 16,0 10 0-16,-5-15-4 16,5 15-7-16,0 0-2 15,0-10-5-15,0 10-6 16,10-2-3-16,2-1-5 15,4 1 0-15,13 2 0 16,6-3-1-16,6 0 1 0,9 2-3 16,5-2-2-16,5 3 0 15,2-3 0-15,5 3-1 16,0 0 1-16,5 0 1 0,3 0 0 16,-3 0-1-16,5 0 1 15,-3 3 0-15,4 0 0 16,-2 1 0-16,-1 1-1 15,2 4 0-15,-3-3-1 0,4 1 1 16,-2-1-1-16,-1-2 1 16,-1-1-1-16,1 0 0 15,2-3 1-15,-2 0-1 16,-1 0 0-16,1-3 0 16,2 0 0-16,-6-1 0 0,2-2-1 15,-3 4 1-15,-1-3-1 16,-2 3 1-16,1 2-1 15,-1 0 0-15,-3 0 1 16,1 0-1-16,2 2 0 0,-3 3 1 16,3 0-1-16,3-2 0 15,-3-1 1-15,-2 0-1 16,-1-2 0-16,5 3 0 16,-4-3 1-16,-1 0-1 0,4-3 0 15,-8 3 0-15,2-2 0 16,0 0 0-16,0 2 0 15,-4-3 0-15,4 3 0 16,-4 0 0-16,2-3 1 0,0 3-1 16,2 0 0-16,-5 0 0 15,3-2 0-15,2 2 0 16,-2 0 0-16,2 0 0 16,0-3 0-16,0 1 0 0,3 2 0 15,-3-2 0-15,5-1 1 16,-8 2-1-16,6 1 0 15,-6-4 0-15,1 2 0 16,-3 2 0-16,-2-3 0 0,0 1 0 16,0-1 0-16,-3 3 0 15,-2-4 0-15,-1 1 0 16,1 0 0-16,-2 2 0 0,-7-2 0 16,4 0 0-16,-5 0 0 15,0 1 0-15,-8 0 0 16,0-1 0-16,-4-2 0 15,-3 3 1-15,0 0-1 16,-9-1 0-16,2 0 0 0,-3-2 1 16,-5 3-1-16,2-1 0 15,0-2 0-15,-1 3 0 16,-1 2 0-16,-10 0 0 16,12-5 0-16,1 5 0 0,-6-3-1 15,2 3 1-15,2 0 0 16,-1 0 0-16,-1 0 1 15,2-2-1-15,-1 2 0 16,-10 0 0-16,12 0 0 0,-12 0 0 16,10 0 0-16,-10 0 0 15,0 0 0-15,0 0 1 16,0 0-1-16,7 0 0 16,-7 0 1-16,0 0-1 0,0 0 0 15,0 0 0-15,0 0 0 16,0 0 0-16,0 0 0 15,0 0 0-15,2 8 0 16,-2-8 0-16,3 9 0 0,-3-9 0 16,3 16 0-16,-1-4 1 15,0-2-1-15,1 1 0 16,-1 6 0-16,2-1 1 16,-2 4-1-16,0 4 0 0,-2 4 1 15,0 4 0-15,3 5-1 16,-3 8 1-16,0 3 0 15,0 0-1-15,-3 6 1 16,3 4-1-16,-2 4 0 0,0-1 1 16,-4 7 0-16,3 1 0 15,1 1 1-15,0 5-1 16,2-2 1-16,-6 9 0 16,4 0 0-16,2 2-1 0,-2 0 0 15,2 3 0-15,0 0 0 16,0-3 0-16,0 0 0 15,-2 2-1-15,-6 1 1 16,0 0-1-16,-1 0 1 0,-1 2-2 16,-5-3 1-16,3 3 1 15,-2-2-1-15,0-2 0 16,2-4 1-16,6-1 0 16,-3-1 1-16,1-5 1 0,6-36-3 15,0 3-1-15,-7 2 1 16,5 4 0-16,1-3 0 15,-2 8 0-15,1 0 0 16,-4 3-2-16,5-2 2 16,-2 3 0-16,0-6 0 0,1 4-1 15,-1 0 0-15,-2-2 0 16,1-2 0-16,3-1 0 16,-2-1 1-16,1-9-1 15,4-39-1-15,-3 35 0 16,-2-3 1-16,3-7-1 15,0 0 0-15,2-25 0 16,-3 22-3-16,-3 3-3 0,6-25-10 16,0 0-61-16,0 0 0 15</inkml:trace>
  <inkml:trace contextRef="#ctx0" brushRef="#br0" timeOffset="78551.64">8154 18037 238 0,'0'0'4'0,"0"0"3"0,0 0 4 15,0 0 4-15,0 0 2 16,0 0-1-16,0 0 1 0,0 0 1 16,0 0-3-16,2 0-1 15,3 0-5-15,57 12-1 16,-37-12-2-16,10 0 0 15,36 0-1-15,-23 0 0 16,5-2-1-16,3 2 0 16,12-3 0-16,-4 3 0 0,10-2-1 15,6 2 0 1,2-3 0-16,5 3-1 0,0 0 1 16,5 0-1-16,2 0 0 15,3 3 1-15,0-1-2 16,0 1 2-16,5-1-1 15,-3 0 1-15,-2 1-2 16,2-1 0-16,-4 1 1 16,2 2-1-16,-5-2-1 0,5-2 1 15,-3 2 0-15,1 0 0 16,-3-3 1-16,0 2 0 16,-3 1 0-16,-2-1 0 15,3-2 0-15,-7 3 0 16,2-3 0-16,0 0-1 15,-4 0 0-15,4 0 0 0,-5 0-1 16,1-3 1-16,-1 1 0 16,-2-1-1-16,-2 1 0 15,-4-1 0-15,-2 0 0 16,-3 3-1-16,3-1 1 16,-4 1 0-16,-1-3 0 15,-1 0 0-15,-1 3 0 0,-1 0 0 16,-3 0 0-1,-1 0 0-15,-1 0 0 0,-2 0 0 16,-5 0 0-16,1 0 1 16,-1 0-2-16,0 3 1 15,-5-3 0-15,4 0 0 16,-4 0 0-16,-1 0 0 16,1 0 0-16,-2 0-1 0,-1 3 1 15,-4-3 0-15,-38 0 0 16,36 0 0-16,2 0 0 15,-4 0 0-15,4 0 1 16,-5 0-1-16,-1 0 0 16,-2 0 0-16,0 0 0 15,-4 0 2-15,1 0-2 0,-6 0 1 16,1 1 1-16,-22-1-1 16,22 0 1-16,3 0 0 15,-25 0 0-15,0 0-1 16,11 0 0-16,-2 0 0 15,1 0 0-15,3 0-1 16,-13 0-4-16,0 0-11 16,0 0-66-16,0 0-2 15</inkml:trace>
  <inkml:trace contextRef="#ctx0" brushRef="#br0" timeOffset="132851.65">8412 16746 216 0,'0'0'7'0,"0"0"3"0,0 0 2 0,0 0 2 15,0 0 2-15,0 0 1 16,0 0 2-16,0 0 0 0,0 0-6 15,0 0-3-15,0 0-2 16,0 0-1-16,0 0-1 16,0 0-2-16,8-3 2 15,-8 3-2-15,12-5 0 0,-12 5 1 16,17-9 0-16,-2 3 1 16,3 0-1-16,-1-7 0 15,5 2-1-15,1-1 1 16,7-5-3-16,-6 0 1 15,6 0-1-15,0-1 0 0,-2 1 0 16,3-1-2-16,-3 1 0 16,4 5 0-16,-7 0 1 15,5 2 0-15,-7 0-1 0,1-1 1 16,-2 4-1-16,1 0 1 16,-3-1-1-16,2 1 0 15,-4-3 1-15,1-2-1 16,3 1 1-16,1 2-1 0,0-1 0 15,-4-2 1-15,6 2 0 16,-7 0 0-16,6-1 0 16,-4 4 0-16,0-2 0 15,0-1 0-15,-3 3 0 16,4-4-1-16,-2 1 1 0,3 3-1 16,-1-3 1-16,0 0-1 15,2-3 1-15,0 1-1 16,4 2 1-16,1 0-1 0,-2-4 0 15,7 3 1-15,-6-1-1 16,2 0 1-16,-1-1 0 16,-1 1-1-16,-2 2 1 15,-4 2 0-15,-2 1-1 16,-1 0 1-16,-1 0 0 0,-4 2 0 16,-4-1 0-16,-2 2 0 15,-7 4 0-15,13-5 0 16,-13 5 0-16,0 0-1 0,10-8 2 15,-10 8-1 1,0 0-1-16,0 0 1 0,0 0 0 16,0 0 0-16,0 0-2 15,0 0-1-15,0 0-3 0,0 0-5 16,0 0-11-16,0 0-58 16,0 0-3-16</inkml:trace>
  <inkml:trace contextRef="#ctx0" brushRef="#br0" timeOffset="133451.01">9575 15956 316 0,'0'0'6'0,"0"0"1"0,0 0 3 0,0 0 0 0,-3 5 2 0,3-5 0 15,0 0 1-15,0 0 1 16,0 0-4-16,5 12-1 0,-5-12-1 16,16 3 0-16,-4 0 0 15,0-2 0-15,5 2 1 16,4 0-2-16,-2-3 0 16,4 0-1-16,2 0-1 0,-6-3 0 15,1-1-2-15,0 1 0 16,-3 0 0-16,-1-2-2 15,-4 3 1-15,-3 2-1 16,-9 0 0-16,13-4 1 16,-13 4 0-16,0 0 1 0,0 9-3 15,-5 3 0-15,-3 1 0 16,1 3 0-16,-5 7 0 16,-4 1 0-16,2 7 0 0,-4-4 0 15,1 5 0-15,0-4 0 16,0 1 0-16,-1-2 0 15,6-5 0-15,-1-4 0 16,3-4 0-16,3-1 0 0,5-3 0 16,2-10 0-16,-6 10-9 15,6-10-16-15,0 0-61 16,0 0-2-16</inkml:trace>
  <inkml:trace contextRef="#ctx0" brushRef="#br0" timeOffset="134368.06">8698 16379 346 0,'0'0'6'0,"0"0"4"0,0 0 3 15,0 0 3-15,0 0-1 16,0 0 1-16,0 0 0 16,0 0 0-16,0 0-6 15,-13 8-3-15,6 2-4 0,-3 5-1 16,-5-1-1-16,-4 3 0 16,1 6-1-16,-2-1 0 15,-2 1 1-15,-3 2-1 16,0-1 0-16,-3 3 0 0,1-5 1 15,2 0 0 1,3 1 0-16,0-3-1 0,4-7 1 16,3 1 0-16,0-4 0 15,5-3 0-15,10-7-1 0,-12 11 0 16,12-11 0-16,0 0 0 16,-10 7 0-16,10-7 0 15,0 0 0-15,0 0 0 16,0 0-1-16,0 0 0 0,0 0 1 15,0 0 0-15,0 0 0 16,0 0 0-16,0 0-1 16,4 5 1-16,-4-5 0 15,0 0 1-15,16 2-1 16,-16-2 0-16,17 3 0 0,-4-3 0 16,1 0 1-16,6 0-1 15,3-3 0-15,2 1 0 16,5-3 1-16,-4 0 0 15,10 3-1-15,-4-6 1 0,1 5-1 16,-8-2 1-16,3 3 0 16,-5 0-1-16,-5 2 1 15,-4-3-1-15,-3 3 0 0,-11 0 0 16,7 0 0-16,-7 0-3 16,0 0-7-16,0 0-29 15,0 0-44-15,0 0-2 16</inkml:trace>
  <inkml:trace contextRef="#ctx0" brushRef="#br0" timeOffset="135749.96">12665 15249 131 0,'0'0'3'0,"0"0"0"0,0 0 8 16,0 0 6-16,0 3 5 16,0-3 4-16,13 0 2 0,-1 0 1 15,6-11 0-15,7 3-2 16,5-10-5-16,7-4-5 16,10-6-4-16,3-1-3 0,10-9-2 15,1 1-2-15,9-5-1 16,-1 0-1-16,6 0-1 15,0 3 0-15,-6-1-1 16,4 0 1-16,-6 8-1 0,-5 0 0 16,-3 2 0-16,-9 7 0 15,-3 4 0-15,-10 1-1 16,-9 8 0-16,-6 3 0 16,-7 5 0-16,-15 2-1 0,10 0-5 15,-10 0-11-15,0 0-58 16,-8 7-2-16</inkml:trace>
  <inkml:trace contextRef="#ctx0" brushRef="#br0" timeOffset="136667.95">8432 17767 200 0,'0'0'4'0,"0"0"5"0,0 0 3 0,0 0 2 16,9-5 1-16,-9 5-1 15,18-13 2-15,-8 8 0 16,8-5-5-16,-4 0-4 0,9-2-1 16,-1-1-3-16,8-1 0 15,0-4-1-15,5 1-1 16,-1-3 0-16,3-2 0 0,-2 5 0 16,2-1 2-16,-2 1 4 15,-2-1 0-15,-3 4 1 16,-4 4 0-16,-3 0 0 15,-5 3-1-15,-4 2-4 16,-4 5-21-16,-2 0-50 0,-8 0-5 16</inkml:trace>
  <inkml:trace contextRef="#ctx0" brushRef="#br0" timeOffset="142868.06">9230 16583 241 0,'0'0'6'0,"0"0"5"0,0 0 2 16,0 4 4-16,0-4 3 0,0 0 1 15,0 11-1-15,0-11 3 16,0 0-6-16,0 0-3 15,0 0-4-15,0 0-2 16,0 0-2-16,0 0-2 16,0 0 0-16,9 0-1 0,-9 0 0 15,0 0-1-15,13-8 0 16,-13 8-1-16,17-7 1 16,-10 1-1-16,6 4 1 0,2-3 0 15,-2 3-1-15,1-4 1 16,4 2-1-16,-4 1 1 15,4 0-1-15,-3 1 0 16,2 0 0-16,-2 0 0 0,-2-1-1 16,-1 3 1-16,0 0-1 15,3 0 1-15,-3 0 0 16,1 0-1-16,-1-3 1 16,6 3 0-16,-1 0 0 15,1-3 0-15,-1 3 0 0,5 0 0 16,-1-1 0-16,-2 1-1 15,1 0 1-15,0 0-1 16,-3 0 1-16,3 0-1 16,-2 1 1-16,-3 2-1 0,1 0 1 15,0 0 0-15,-4 1-1 16,3-2 1-16,2 1-1 16,-4 2 0-16,2 0 1 0,0-2-1 15,-3 2 0-15,3 2 1 16,2-2-1-16,-6 0 0 15,1 0 0-15,0-2 0 16,1 4 0-16,-1-3-1 0,-1 4 1 16,-2-1 1-16,1 0-2 15,0 4 2-15,0-1-1 16,-1 0 0-16,2 0 0 16,-1-3 2-16,0 1-2 15,-1 2 1-15,-1 2-1 0,0-3 1 16,-1 4-1-16,0-3 1 15,4 3-1-15,-4-4 1 16,0 7-1-16,0-8 1 16,-1 6-1-16,1 0 1 0,3-4-1 15,-8 5 1-15,7-3 0 16,-5 4-1-16,1-3 1 16,0 4 0-16,-3 0-1 0,1-3 1 15,-1 1 0-15,0 0-1 16,-2 0 1-16,3-1 0 15,-3 2-1-15,0-2 1 16,3 1-1-16,0 3 1 16,-1-4-1-16,-2 4 0 0,0-1 1 15,0 1 0-15,0 1-1 16,0-1 1-16,0 0 0 16,0 1 0-16,-5-2 0 15,2-7-2-15,0 0 0 0,1 3 0 16,0-1 0-16,-3-3-1 15,3 4 1-15,-3-3 0 16,2 5 0-16,-5-3 2 16,1 1 0-16,2 1 0 15,-5 0 0-15,2-1 0 0,1 3 0 16,-3-7 0-16,1 5 0 16,-2 0-1-16,-1 0 1 15,-1 0-1-15,4-6 1 16,-6 5-1-16,2-3 1 0,-1 0 0 15,1 0 0-15,-2 0 1 16,0-2-2-16,0-1 0 16,3 0 0-16,-3 0 0 0,1 3 0 15,-2-4 0-15,2-2 0 16,1 1 0-16,1 0 0 16,-1 0 0-16,3-2 0 15,-2 0 0-15,1-1 0 16,2 0 0-16,9-2 0 15,-18 3 0-15,18-3 0 0,-10 0 0 16,10 0 0-16,-7 0 0 16,7 0 0-16,0 0 0 15,-13 0 0-15,13 0 0 0,0 0 0 16,0 0-7-16,0 0-1 16,-10 0-8-16,10 0-16 15,0 0-51-15,0 0-1 0</inkml:trace>
  <inkml:trace contextRef="#ctx0" brushRef="#br0" timeOffset="143668.23">9841 17427 394 0,'0'0'5'0,"0"0"1"0,0 0 1 0,0 0 1 16,0 0 1-16,0 0 1 15,0 0 1-15,0 0 1 16,0 0-4-16,0 0-2 0,0 0 0 16,0 0-2-16,-2 4 0 15,2-4-1-15,-6 11 0 16,6-11-2-16,-15 12 1 15,15-12-1-15,-15 18 0 16,8-11 0-16,-3 3 0 0,-3 0-1 16,3 0 1-16,1-1 0 15,-1 2-1-15,0-2 0 16,-1-1 0-16,5 0 0 16,6-8 0-16,-18 12 1 0,18-12-1 15,-10 10 0-15,10-10 0 16,0 0 1-16,0 0-1 15,0 0 0-15,0 0 0 16,0 0 1-16,0 0-1 0,10 7 0 16,2-7 1-16,0 0-1 15,1 0 2-15,5 0-2 16,-4 0 0-16,6 0 0 16,-2 0 0-16,2 3 0 0,0-3 0 15,-1 0 0-15,1 0 0 16,-2 0 0-16,-1 0 0 15,-4 2 0-15,1-2 0 16,-1 0 0-16,-3 0 0 0,0 0 0 16,-10 0 0-16,9 0 0 15,-9 0 0-15,0 0 0 16,0 0 0-16,11 0 0 16,-11 0 0-16,0 0 0 0,0 0 0 15,0 0 0-15,0 0 0 16,0 0 0-16,0 0 0 15,0 0 0-15,0 0 0 16,0 0 0-16,0 0-82 0,0 0-10 16</inkml:trace>
  <inkml:trace contextRef="#ctx0" brushRef="#br0" timeOffset="144951.44">9451 16394 344 0,'0'0'6'0,"0"0"2"0,0 0 5 0,0 0 2 15,0 0 0-15,0 0 1 16,0 0 1-16,0 0 1 16,0 0-6-16,0 0-3 15,0 0-3-15,0 0-1 0,-5 5-2 16,5-5-1-16,-18 13-2 16,6-3 1-16,-6-1-1 15,4 3 0-15,-4 4 1 16,1-2-1-16,-3-1 0 15,2 2 1-15,-1-4-1 0,1 3 0 16,1-4 1-16,4-3-1 16,3 0 1-16,10-7-1 15,-12 5 1-15,12-5-1 0,0 0 0 16,0 0 0-16,0 0 1 16,0 0-1-16,0 0 0 15,0 0-1-15,0 0 1 16,0 0 0-16,0 0 1 0,0 0-1 15,0 0 1-15,10 3-1 16,-3-3 1-16,6 0 1 16,2 0-1-16,0 0 0 15,4 2 0-15,-1-2 1 16,1 2-1-16,2-2 0 0,-7 0 0 16,1 3 0-16,0 0 1 15,-7-3-2-15,-8 0 0 16,12 2 0-16,-12-2 0 15,0 0 0-15,0 0 0 0,0 0 0 16,0 0 0-16,0 0 0 16,0 0 0-16,7 10-14 15,-7-10-70-15,0 0-3 0</inkml:trace>
  <inkml:trace contextRef="#ctx0" brushRef="#br0" timeOffset="147568.41">8357 17950 221 0,'0'0'7'0,"0"-10"3"0,3 0 3 0,2 3 2 15,0-6 1-15,4 1 2 16,6-3-1-16,0 0 2 15,3-5-5-15,4 3-3 16,4-8-2-16,3 0-4 16,8 0 0-16,3-4 0 15,2-6-2-15,6-2-1 0,1 5-1 16,6-3 0-16,29-22 1 16,25-15 0-16,-6 8 0 15,-11 5-1-15,-13 6 1 16,-15 12-1-16,-16 11 0 15,-18 10 0-15,-11 12-2 0,-9 3-1 16,-10 5-3-16,0 0-6 16,0 0-12-16,0 0-18 15,0 5-33-15,0-5-2 0</inkml:trace>
  <inkml:trace contextRef="#ctx0" brushRef="#br0" timeOffset="148056.05">8740 17586 94 0,'0'0'8'0,"0"0"7"0,0 0 4 0,0 0 2 16,0 0 4-16,0 0 3 15,5-10 1-15,4 5 1 16,7-5-7-16,-2-3-7 0,4-1-3 16,7-2-3-16,3-1-3 15,-12 3-2-15,57-39-1 16,13 4-1-16,6-10 0 16,3 4-2-16,-1 3 1 0,-9 7 0 15,-16 8-1-15,-22 18-1 16,-7 1 1-16,-15 8 0 15,0 3 1-15,-13 3-3 16,-12 4-5-16,0 0-9 0,0 0-24 16,0 0-29-16,-12 11-4 15</inkml:trace>
  <inkml:trace contextRef="#ctx0" brushRef="#br0" timeOffset="149701.29">9761 16924 144 0,'0'0'5'0,"0"0"1"0,0 0 1 0,0 0 3 15,0 0 3-15,0 0 3 16,10 0 2-16,-10 0 1 15,17 0-3-15,-5-5-2 16,9-2 0-16,1-3-4 0,8-2-1 16,-2-4-4-16,9 0-2 15,2-7-1-15,3 3-1 16,8 1 0-16,-5-1-1 0,4-2 0 16,-6 6 1-16,2-1-1 15,-14 5 0-15,2 0 0 16,-10 2 2-16,-4 4-1 15,-8 1 1-15,-11 5 0 16,9-2-2-16,-9 2-4 16,0 0-5-16,-7 2-9 0,7-2-13 15,-13 8-26-15,13-8-14 16</inkml:trace>
  <inkml:trace contextRef="#ctx0" brushRef="#br0" timeOffset="150003.91">10611 16536 343 0,'0'0'3'0,"0"0"0"0,0 0 2 0,0 0 0 0,0 0-1 16,0 0 2-16,5 0-2 16,-5 0-2-16,0 0-9 15,0 0-14-15,7-3-30 0,3 3-23 16</inkml:trace>
  <inkml:trace contextRef="#ctx0" brushRef="#br0" timeOffset="150484.83">10904 16369 165 0,'0'0'6'16,"0"0"3"-16,0 0 5 0,0 0 3 15,7-4 3-15,-7 4 1 16,23-10 0-16,-8-3 1 16,6 1-6-16,10-6-1 15,3-1-6-15,4-6-2 0,7 3-3 16,2-6-1-16,7 1-1 16,1-1 0-16,2 2 0 15,-2 1-1-15,-2 0-1 16,-7 0 0-16,-2 8 0 15,-3-3-1-15,-13 7 1 0,-7 1 1 16,-3 5 1-16,-8 0 1 16,-10 7 1-16,10-6 1 15,-10 6 0-15,0 0-1 0,0 0-2 16,0 0-3-16,0 0-6 16,0 0-11-16,0 0-13 15,0 0-28-15,0 0-18 16</inkml:trace>
  <inkml:trace contextRef="#ctx0" brushRef="#br0" timeOffset="150736.34">11821 15849 340 0,'0'0'3'0,"0"0"1"0,0 0 0 16,0 0 1-16,0 0-2 16,0 0-7-16,0 0-18 0,0 0-42 15,0 0-8-15</inkml:trace>
  <inkml:trace contextRef="#ctx0" brushRef="#br0" timeOffset="150901.69">12169 15606 396 0,'0'0'1'0,"0"0"0"16,0 0 0-16,0 0-2 15,13-9-17-15,-13 9-52 16,7-20-2-16</inkml:trace>
  <inkml:trace contextRef="#ctx0" brushRef="#br0" timeOffset="158153.33">8742 15277 381 0,'0'0'5'0,"0"0"2"0,0 0 3 0,0 0 2 0,0 0 2 16,-7 0 1-16,7 0 1 16,0 0 1-16,0 0-3 0,0 0-3 15,0 0-4-15,-5-8-5 16,5 8-2-16,5-10 0 15,2 6 0-15,5-2 0 16,4 5 0-16,-4-2 0 0,6 3 0 16,1 0 0-16,-1 4 0 15,0 5 0-15,-2-1 0 16,0 5 0-16,-4 2 0 0,-5 0 0 16,-7 5 0-16,0-3 0 15,-7 5 0-15,-10 1 0 16,-1-2 0-16,-7 4 0 0,-5 0 0 15,-2-2 0-15,0 0 0 16,2-1 0-16,-2-8 0 16,7 0 0-16,0-3 0 15,10-1 0-15,6-5 0 16,9-5 0-16,0 0 0 16,0 0 0-16,14 0 0 0,9 0 0 15,4-5 0-15,3-2 0 16,7 1 0-16,5-2 0 15,3 2 0-15,-3 1 0 16,0-1 0-16,-4 5 0 0,-1-2 0 16,-7 3 0-16,-3 0 0 15,-8 0 0-15,-1 0 0 16,-8 0 0-16,-10 0 0 0,15 0 0 16,-15 0 0-16,0 0 0 15,0 0 0-15,0 0 0 16,0 0 0-16,0 0 0 15,-4-7-5-15,4 7-31 16,0 0-50-16,-11-14-3 0</inkml:trace>
  <inkml:trace contextRef="#ctx0" brushRef="#br0" timeOffset="159084.37">9373 15291 350 0,'0'0'5'0,"0"0"2"0,0 0 3 0,0 0 2 15,-12 0 0-15,12 0 2 0,-12-2 0 16,4 2 1-16,-7 0-4 15,6 0-2-15,-2 0-3 16,-3 0-1-16,1 0-1 16,-2 2-2-16,3 6 0 0,-3-3-1 15,5 3-1-15,-3-2 0 16,1 8 0-16,5-5 0 16,-1 6 0-16,3 0-1 15,2 0 1-15,3 0 0 16,3-4 0-16,5 3 0 0,2-7 1 15,2-3-1-15,3-1 1 16,2-3-1-16,3-4 1 16,-2-6-1-16,1-4 1 0,-1 3 0 15,-1-9 1-15,1 2 1 16,-4-4 0-16,-1-3 1 16,-1-4-1-16,-5 0 2 15,2-4 0-15,-5 1-2 16,-4-3-3-16,0 3 0 0,0 2 0 15,-2 2 0-15,-6 12 0 16,3 1 0-16,-2 5 0 16,7 10 0-16,-10-8 0 0,10 8 0 15,-10 13 0-15,5-2 0 16,5 7 0-16,-3 5 0 16,3 4 0-16,3-1 0 15,4 9 0-15,1-2 0 0,2-1 0 16,2 0 0-16,1-4 0 15,-1-3 0-15,3-4 0 16,-5-1 0-16,8-4 0 16,-7-4 0-16,2-2 0 0,-3-3-4 15,0-3-13-15,-10-4-8 16,15 0-43-16,-15 0-18 16</inkml:trace>
  <inkml:trace contextRef="#ctx0" brushRef="#br0" timeOffset="159568.58">9622 15212 378 0,'0'0'7'0,"0"0"0"0,0 0 3 16,0 0 0-16,-8 0 1 15,8 0-1-15,-9 6 1 0,9-6 0 16,-12 17-5-16,3-4-3 16,5 1-2-16,-1 7-1 15,0-5 0-15,5 1 0 16,0 1 0-16,5 0 1 0,2-7-1 15,6-1 1-15,4-7-1 16,3-3 1-16,0 0 0 16,2-5 0-16,-2-5 1 15,3-2 2-15,-6-3 1 16,-2 3 1-16,-1-3 0 0,-9-3 1 16,-5 1-1-16,0 0-1 15,-12-1-5-15,0 4 0 16,-9-1 0-16,-3 0 0 15,1 9 0-15,-1 2 0 0,-1 4 0 16,0 2-8-16,5 6-12 16,2 4-43-16,6-2-23 15,12-10-3-15</inkml:trace>
  <inkml:trace contextRef="#ctx0" brushRef="#br0" timeOffset="159801.45">9940 14952 466 0,'0'0'4'0,"0"0"2"15,0 0 1-15,0 0 0 16,0 0 0-16,0 10 0 16,0 0 0-16,-2 8-7 0,-3 4 0 15,3 9 0-15,-2 3 0 16,2 7 0-16,-1 2 0 15,3 1 0-15,0-1 0 0,5-2 0 16,-5-1-9-16,7-6-17 16,2-6-58-16,-2-3-3 15</inkml:trace>
  <inkml:trace contextRef="#ctx0" brushRef="#br0" timeOffset="160003.03">9882 15259 374 0,'0'0'3'0,"0"0"0"16,0 0 5-16,0 0 1 15,8 0 1-15,3 0 2 16,8-1 1-16,4-5 0 16,4 3-3-16,8 2-3 15,1-6-10-15,8 3-31 0,-3 2-44 16,-4 0-3-16</inkml:trace>
  <inkml:trace contextRef="#ctx0" brushRef="#br0" timeOffset="160701.37">8402 15696 264 0,'0'0'5'0,"0"0"4"0,0 0 2 16,0 0 2-16,0 0 1 15,0 0 2-15,0 0 0 16,0 0 2-16,0 0-4 0,7-3-2 15,11 3-4-15,4 0-1 16,11 0-2-16,6 3 0 16,14-3-2-16,3 2 0 15,12 4-1-15,6-5-1 0,6-1 2 16,9 0 2-16,6-1 1 16,7-7 0-16,4-2 2 15,4 0-1-15,-1-3 0 16,-2 4 0-16,-1-4-1 0,-7 1-3 15,-9 4 0-15,-10 3-2 16,-13 0 0-16,-15 3-1 16,-12-1-2-16,-8 1-5 15,-12 2-13-15,8 0-61 0,-28 0-2 16</inkml:trace>
  <inkml:trace contextRef="#ctx0" brushRef="#br2" timeOffset="-92478.12">20728 14561 373 0,'0'0'7'0,"0"0"5"0,11-5 1 16,-11 5 2-16,7-8 3 15,-7 8-2-15,10-5 2 16,-10 5-1-16,0 0-5 15,9 5-2-15,-9 8-10 16,0 5 0-16,0 7 0 0,0 1 0 16,-4 6 0-16,1 1 0 15,-2 1 0-15,3-1 0 16,0-2 0-16,-1-3 0 16,3-6 0-16,-2-2 0 15,2-4 0-15,0-5 0 0,0-1-18 16,0-10-16-16,0 0-51 15,0 0-3-15</inkml:trace>
  <inkml:trace contextRef="#ctx0" brushRef="#br2" timeOffset="-91228.86">21283 14691 343 0,'0'0'5'0,"0"0"1"16,0 0 1-16,0-6 2 15,0 6 0-15,0 0 1 0,-3-10-1 16,3 10 1-16,0 0-5 16,0 0-2-16,0 0-1 15,0 0-1-15,0 0-1 16,0 0 0-16,0 0 0 0,0 0 0 15,-7-3 0-15,7 3 0 16,0 0 0-16,0 0 0 16,0 0 0-16,0 0 1 0,0 0-1 15,0 0 0-15,0 0 0 16,0 0 1-16,0 0-1 16,0 0 0-16,0 0 1 0,0 0-1 15,0 0 1-15,0 0-1 16,0 0-3-16,0 0-3 15,0 0-3-15,0 0-1 16,0 0 1-16,0 0-1 16,0 0 0-16,-10-2 3 0,10 2 3 15,0 0 6-15,0 0 4 16,0 0 4-16,-10-5 2 16,10 5-2-16,0 0 2 15,-12-7-1-15,12 7 0 16,-13-3-2-16,5 0-2 0,-4 3-1 15,2 0-1-15,-5 0-2 16,2 0 1-16,-3 8-2 16,4 0-1-16,-2 4 0 0,2-1 0 15,2 6-1-15,3-3 0 16,4 3 0-16,3 3-1 16,0-5 1-16,7 0 0 15,6-2 1-15,2-4 0 0,3-6 1 16,3-1 0-16,2-2 1 15,4-7 1-15,-2-6 0 16,3-4 0-16,-1-3 0 16,3-10-1-16,-8-4 0 15,5-3-1-15,-9-7 0 0,-1-4-1 16,-2-2 0-16,-8 0 0 16,-2 4 1-16,-5 3 0 15,-5 6 0-15,-2 8-2 16,0 9 0-16,-1 6 0 0,8 14 0 15,-14 0 0-15,4 12 0 16,4 10 0-16,1 10 0 16,0 8 0-16,3 7 0 0,0 2 0 15,-1 6 0-15,3-3 0 16,3-3 0-16,4-1 0 16,4-9 0-16,-4-2 0 15,5-5 0-15,-2-7 0 0,2-3-8 16,0-2-46-16,1-10-34 15,-3-2-1-15</inkml:trace>
  <inkml:trace contextRef="#ctx0" brushRef="#br2" timeOffset="-90878.94">21569 14643 449 0,'0'0'2'0,"0"0"1"0,0 0 0 16,0 0 1-16,-6 7 0 15,-1 3 0-15,2 2 2 0,-4 3-1 16,0 3-2-16,5 1-1 16,-1 1 1-16,2-2-1 15,3 2-1-15,8-6 1 16,5-4 0-16,1-2-1 0,6-6 2 16,5-2-1-16,-1 0 1 15,4-7 0-15,-4-6-1 16,2-6 0-16,-4-1-2 0,-5-8 0 15,-7 1 0-15,-7 0 0 16,-3-3 0-16,-3 7 0 16,-12 2 0-16,-5 6 0 15,1 5 0-15,-6 10 0 16,0 3 0-16,0 7 0 0,0 2-6 16,8 5-10-16,-3-5-30 15,13 3-38-15,-1 0-3 16</inkml:trace>
  <inkml:trace contextRef="#ctx0" brushRef="#br2" timeOffset="-90645.1">21995 14321 466 0,'0'0'5'0,"0"0"0"0,0 0 2 15,0 0 0-15,0 0 0 16,0 0 0-16,0 15 0 15,0-1-7-15,-4 11 0 16,-4 8 0-16,1 6 0 0,0 5 0 16,1 6 0-16,1 2 0 15,5 0 0-15,0-2 0 16,0-4 0-16,8-3-14 16,-8 0-44-16,8-19-29 15,-1-4-2-15</inkml:trace>
  <inkml:trace contextRef="#ctx0" brushRef="#br2" timeOffset="-90478.54">21834 14598 414 0,'0'0'6'0,"0"0"2"16,0 0 0-16,0 0 0 16,5-2 1-16,13-1 0 15,9 1 0-15,10 0 0 0,11-4-11 16,17 6-23-16,18-2-54 15,-8 0-3-15</inkml:trace>
  <inkml:trace contextRef="#ctx0" brushRef="#br2" timeOffset="-89728.76">20080 14511 342 0,'0'0'4'15,"0"-9"0"-15,0-2 3 0,7-1 4 16,11-8 1-16,7-2 2 16,12-7 1-16,10-7 0 15,18 4-1-15,14-5-1 16,18 7-2-16,10-4-2 15,15 7-2-15,10 2-1 0,14 4-1 16,8 7-1-16,5 9-2 16,7 3-1-16,4 4 0 15,7 13-1-15,-7 2 1 16,1 11-1-16,-12 6 0 0,-9 6 0 16,-18 5 1-16,-20 6 0 15,-20 5 0-15,-23 2 0 16,-24 7-1-16,-23 4 1 0,-19-3-1 15,-20 2 1-15,-21 0-1 16,-20-2 1-16,-13-4-1 16,-26-1 0-16,-10-9 0 15,-18 1 0-15,-13-9 0 0,-12-4 0 16,-8-10 0-16,-17-3 0 16,0-10 0-16,-7-7 1 15,-2-8-1-15,0-4 0 16,5-13 0-16,7-10 1 0,16-12-1 15,15-7 1-15,17-13-1 16,21-13 1-16,19-6-1 16,27-9 0-16,25-2 0 15,24-4 2-15,21 3-2 16,33-2 0-16,27 6 0 0,36 4 0 16,35 9 0-16,40 6 0 15,40 13 0-15,39 10 0 16,32 17 0-16,31 16 0 0,3 9 0 15,0 16-87-15,-5 19-1 16</inkml:trace>
  <inkml:trace contextRef="#ctx0" brushRef="#br2" timeOffset="-55478.64">1015 10872 75 0,'0'0'5'0,"0"0"15"0,0 0 6 0,0 0 4 16,0 4 2-16,0-4 2 16,0 0 1-16,0 0 0 0,0 0-5 15,0 0-14-15,0 0-7 16,0 0-3-16,0 0-4 15,0 0-1-15,0 0-2 16,0 0 1-16,0 0-1 0,12 8 1 16,1-8 2-16,1 3 0 15,7 0 0-15,1 0 0 16,3-2 1-16,2-1 0 16,5 0-1-16,-2 0-1 0,3 0 1 15,4 0-1-15,-2 0 0 16,-3-1 1-16,0-2-1 15,0 3 0-15,-6 0 0 16,0 0-1-16,-6 0 1 0,-4 0-1 16,-2 0 2-16,-3 3-1 15,-11-3 0-15,9 4-1 16,-9-4 1-16,0 0-1 16,12 4 1-16,-12-4 0 0,0 0 0 15,0 0-1-15,0 0 1 16,0 0-1-16,0 0 1 15,0 0-1-15,0 0 1 16,0 0-1-16,0 0 0 0,8 6 0 16,-8-6 0-16,0 0 0 15,0 0 0-15,0 0 0 16,0 0 0-16,0 0 1 16,0 0-1-16,0 0 0 0,0 0 0 15,0 0 0-15,0 0 0 16,0 0 1-16,10 2-1 15,-10-2 1-15,0 0 0 16,7-8 0-16,-2 0 0 0,3-5 0 16,2 1 0-16,0-6 1 15,0-4 0-15,2 0 0 16,0-3 1-16,1 0-1 0,-3 2 1 16,2 2 1-16,-1-2-1 15,-2 8 0-15,-2 0-1 16,2 5 0-16,-9 10-1 15,9-6 0-15,-9 6 0 16,5 4-1-16,-5 6 0 0,0 0 0 16,2 7 0-16,1 0 0 15,-1 3 0-15,1 0 0 16,-1 0 0-16,4 0 0 16,-1-1 0-16,-1-1 0 0,4-1 0 15,-1-2 0-15,1-5 0 16,1 0 0-16,1-5 0 15,3 0 0-15,-5-5 0 16,1 0 0-16,3-4 0 0,-4-2 0 16,4-4 1-16,-1-5-1 15,1 1 1-15,0-7-1 16,1 0 0-16,-1-2 1 0,4 0-1 16,-2 4 0-16,1-4 0 15,-3 6 1-15,1 0-2 16,-1 7 1-16,-2-3 0 15,3 6 0-15,-13 7-1 0,12-5 1 16,-12 5-1-16,12 5 0 16,-10 2 1-16,4 6-1 15,-1 2 1-15,2 2 0 16,-2 3 0-16,6-1-1 16,-4 2 1-16,5-2 0 0,-1 2 0 15,3-4 0-15,-2 1 0 16,3-10 0-16,3 5 1 15,-6-3-1-15,3-5 1 16,0-3-1-16,-3-2 1 0,0 0-1 16,1-2 1-16,-3-8-1 15,0 0 1-15,0-5-1 16,2 0 1-16,-1-2-1 0,-2-2 1 16,4 1-1-16,-1 3 0 15,-2 0 0-15,1 1 0 16,-2 3 0-16,-2 2 0 15,-7 9-1-15,13-10 1 0,-13 10 0 16,12-6-1-16,-12 6 1 16,12 6-1-16,-12-6 1 15,11 14 0-15,-6-1-1 16,-3 2 1-16,3-1 0 0,0 4 0 16,2 0 0-16,-1-2 0 15,1 0 0-15,0 2 0 16,3-10 0-16,-2 5 0 15,2-3 1-15,-1-5-1 16,4-5 0-16,-1 0 0 0,-2 0 1 16,3-7-1-16,-3-6 1 15,5-2-1-15,-3-4 1 16,4 2 1-16,-2-6-2 0,-2 3 0 16,3 0 0-16,0 0 0 15,-2 3 1-15,-3 2-1 16,-1 5 0-16,-9 10 0 15,18-13 0-15,-18 13 0 0,12 0-1 16,-12 0 1-16,15 8 0 16,-5 2 0-16,-3 3-2 15,4-1 2-15,-2 6 0 0,1-4 0 16,3 1 0-16,-1 0 0 16,-1-3 0-16,1 1 2 15,-3-1-2-15,4-5 0 16,-1-1 0-16,-2-2 0 15,1-4 0-15,-2 0 0 16,1-4 1-16,1-3-1 0,-3-3 1 16,5-8-1-16,0 3 0 15,-1-3 1-15,1 1-1 16,-1-1 1-16,0 4-1 0,-1 1 0 16,-2 4 0-16,-9 9-1 15,12-13 1-15,-12 13 0 16,11-3-1-16,-11 3 1 15,7 8 0-15,-2 2-1 0,6 3 1 16,-2 1 0-16,3 2 0 16,1 0 0-16,-1 2 0 15,4 0 0-15,-2-4 0 0,4 1-1 16,-1-2 1 0,1-4 0-16,-4 0 0 0,4-8 0 15,-4 2 0-15,-1-3 1 16,-1-3-1-16,0-7 1 0,-1-2-1 15,-4-5 1-15,3-3-1 16,-2 0 1-16,-1-2-1 16,1-1 1-16,-1 6-1 15,1 0 0-15,-3 1-1 16,0 9 1-16,-5 7-1 0,0 0 0 16,12-7 0-16,-12 7 1 15,10 10-1-15,-5 2 1 16,2 3 0-16,0 3 0 15,1 2 0-15,2-1 0 0,0-1 0 16,1-1 0-16,1-2 0 16,0 0 0-16,1-5 0 15,-1-1 0-15,3-4 0 0,-3-1 0 16,0-4 0-16,-1-4 0 16,-2-2 1-16,-1-5 0 15,4-3 0-15,-4-7 0 16,-1 2-1-16,0-2 1 0,4-4-1 15,-2 6 1-15,-1-1-1 16,0 3 0-16,-1 4 0 16,-2 5-1-16,-5 8 0 15,7-4 1-15,-7 4-1 0,7 10 0 16,2 2 1-16,-5 3-1 16,8 2 1-16,-1 3 0 15,-1 3 0-15,6-4 0 16,-3 4 0-16,2-3 0 0,0-2 0 15,0-3 0-15,0-4 0 16,0-1 0-16,-2-2 0 16,-1-8 0-16,-3 0 1 15,4-3 0-15,-3-6 0 0,3-7 0 16,-1 0-1-16,0-9 1 16,1 0 0-16,-1 0-1 15,3-3 1-15,-3 1-1 16,-4 5 0-16,2 1 0 15,-3 10 0-15,1 1-1 0,-8 10 1 16,13-5-1-16,-13 5 1 16,14 9 0-16,-7 4-1 15,4 4 1-15,-1 1-1 0,2 1 1 16,3 4-1-16,-1-3 0 16,2-2 0-16,-2-2 0 15,4-3 1-15,-6-1-2 16,1-1 1-16,-3-4 1 15,-1-4 1-15,1-3-1 0,-10 0 2 16,13-10-2-16,-6-5 1 16,-2-1 0-16,3-1 0 15,-1-5-1-15,1-1 1 0,-1 1-1 16,3 2 1-16,-2 0-1 16,-1 5 0-16,-2 3 0 15,-5 12-1-15,10-12 1 16,-10 12 0-16,0 0-1 0,8 14 1 15,-4 2-1-15,1 2 0 16,2 3 0-16,2 2-2 16,0 2 0-16,-2 0 0 15,6-6 1-15,-1 1-1 0,-2-3 0 16,3-4 2-16,1-4 0 16,0 0 1-16,-5-8 1 15,2-1-1-15,-2-5 2 0,3-5-1 16,-2-1 0-16,-2-5 1 15,-1-3-1-15,-2 1 0 16,0 0-1-16,0-1 1 16,0 4 0-16,0 3 0 15,-2 2-1-15,-3 10 0 0,5-8 0 16,-5 8-1-16,9 0 1 16,-9 0 0-16,11 18-1 15,-4-8 1-15,3 1 0 16,2 5 0-16,1-2-1 15,4-4 1-15,3 3-1 0,0-1 0 16,5-2 0-16,-1-2 0 16,4-4 0-16,-3-1 0 15,2-3 1-15,-2 0-1 0,-6-3 2 16,2-4-1-16,-4-2 1 16,-5 1 1-16,-2-2-1 15,-2 0 1-15,-1 1-1 0,-4 0 1 16,-1 0-1-16,-2 9 0 15,3-16 0-15,-3 16 0 16,0 0 0-16,0-11-1 16,0 11 0-16,0 0 0 15,0 0 0-15,0 0-1 0,0 0 0 16,0 0 0-16,0 0-1 16,0 0 0-16,0 0-1 15,0 0-1-15,0 0-1 16,0 0-3-16,0 0-5 0,0 0-14 15,0 0-47-15,0 4-5 16</inkml:trace>
  <inkml:trace contextRef="#ctx0" brushRef="#br2" timeOffset="-51412.74">891 12128 172 0,'0'0'4'0,"0"0"0"0,0 0 1 0,0 0 0 15,0 0 2-15,0 0 2 0,0-10 4 16,0 10 0-16,0 0 0 15,0 0 0-15,0 0 2 16,0 0-1-16,0 0 0 16,0 0-2-16,0 0-1 0,0 0-3 15,0 0-2-15,0 0-1 16,0 0-2-16,0 0-1 16,0 0-1-16,0 0-1 15,0 0 0-15,0 0 0 16,0 0 1-16,0 5 0 0,0-5 1 15,4 0 0-15,-4 0 1 16,16 3 1-16,-4-1 0 16,3-2 1-16,2 0-1 15,6 3-1-15,2-3 2 0,2 2-2 16,3-2 1-16,2 0-1 16,1 0 0-16,4 0 0 15,-5 0 0-15,5 0 1 0,0-2-2 16,-5-1 1-16,3 3-1 15,-5-2 0-15,0-1 0 16,-5 3 0-16,-5-2 0 16,-3 2 0-16,-4 0 0 0,-6 0-1 15,-7 0 1-15,10 0 0 16,-10 0 0-16,0 0 1 16,0 0 0-16,0 0-3 15,0 0 2-15,0 0 0 16,0 0-1-16,0 0 0 0,0 0 0 15,0 0-1-15,0 0 0 16,0 0 1-16,0 0-1 16,0-7 0-16,0 7 0 15,0 0 0-15,0 0 0 0,0 0 0 16,0 0 1-16,0 0-1 16,0 0 0-16,0 0 0 15,0 0 0-15,0 0-1 0,0 0 1 16,0 0 0-16,0 0-1 15,0 0 1-15,5 0-1 16,-5 0 1-16,12 4 0 16,-12-4 0-16,15 18 0 0,-7-8 0 15,-1 2-1-15,5 1 2 16,-4-1-2-16,2 0 1 16,0 1 0-16,0-1 0 15,0-2 0-15,0-3 0 0,0 3 0 16,-3-5 0-16,-7-5 1 15,15 6-1-15,-15-6 1 16,13-3-1-16,-13 3 1 16,7-18 0-16,-5 6-1 15,3-5 1-15,0-1-1 0,1-1 1 16,1-1-1-16,0-3 1 16,3 6 0-16,3 0-1 15,-6 4 1-15,3 3-1 0,-10 10 1 16,15-9-1-16,-5 9 1 15,-3 0-1-15,4 4 0 16,-2 4 0-16,3 5 0 16,1-4 0-16,-1 6 0 0,4 0 0 15,-2-2 0-15,4-1 1 16,-4 2-1-16,4-4 0 16,-1 0 0-16,1-5 0 15,-1 0 0-15,-2 0 0 0,-3-5 1 16,1 0 0-16,-1 0 0 15,-5-5 0-15,2-1 0 16,-5-8 0-16,1 4 1 16,-2-4-1-16,-1-1 0 15,0-3-1-15,3 3 1 0,-5 1-1 16,5 3 0-16,-5 2 0 16,0 9 0-16,8-16-1 15,-8 16 0-15,0 0 0 0,10 0 1 16,-10 0-1-16,12 11 0 15,-4 2 0-15,2-1 1 16,-1 0 0-16,4 5-1 16,4-2 1-16,-1 3 0 0,0-5-1 15,2-2 1-15,-1 3 0 16,6-8 0-16,-9-1 0 16,4-2 1-16,-5-3-1 15,1 0 1-15,-1-8 0 0,-3 2 0 16,-3-8 0-16,3 0 0 15,-2-1 0-15,-1-3-1 16,-2 1 1-16,2 0-1 16,-2 1 0-16,1 2 0 15,-1 2 0-15,-3 4-1 0,-2 8 1 16,7-10-1-16,-7 10 0 16,13 0 0-16,-13 0 0 15,12 18 0-15,-2-6 1 16,1 1-1-16,-2 1 1 0,6 1 0 15,0 2 0-15,-3-1-1 16,4-4 1-16,-2 1 0 16,4-6-1-16,-4-3 1 15,-1-1 0-15,2-3 1 0,0-3-1 16,-3-4 0-16,0-5 1 16,1-5 0-16,-1-1 0 15,1-5-1-15,-3 3 1 0,4-1-1 16,-5-2 1-16,0 3 0 15,-2 6-1-15,2-2 0 16,-2 7 0-16,-7 9 0 16,11-9 0-16,-11 9 0 0,14 6 0 15,-7 6 0-15,0 1-1 16,5 2 1-16,-1 5 1 16,1 1-2-16,3 0 1 15,0-4 0-15,0 0 0 16,2-2 0-16,3-2 0 0,-3-6-1 15,1-3 1-15,-4-4 1 16,3 0-1-16,-4-4 1 16,0-8-1-16,-3-1 1 0,-1-4 0 15,0 0-1-15,0-3 1 16,-4 0-1-16,0 2 1 16,1 1-1-16,-3 5 0 15,1-1 0-15,-2 4 0 0,-2 9-1 16,0 0 0-16,12-3 1 15,-12 3-1-15,13 12 0 16,-5 1 1-16,-1-1 0 16,2 3-1-16,2 2 1 0,3-1-1 15,-1-2 1-15,-1 2-1 16,0-7 0-16,4 1 0 16,-4 0 0-16,1-8 1 15,-1-2 0-15,-1 0 0 16,-2-2 1-16,-2-8-1 0,-2-2 1 15,2-4 0-15,-1 2 0 16,4-3-1-16,-3-4 1 16,0 4-1-16,-1 2 0 0,1 4 0 15,0-2 0-15,-7 13 0 16,16-15 0-16,-16 15-1 16,12 0 1-16,-12 0-1 15,14 7 1-15,-5 3-1 16,-1 2 1-16,3 4 0 0,2-7 0 15,-1 4-1-15,3-1 1 16,0 1-1-16,0-7 1 16,0 0-1-16,2-3 1 0,-2-3 0 15,0 0 0-15,0-5 0 16,0-5 1-16,-3-3-1 16,-2-2 1-16,0 4-1 15,0-6 1-15,-3 1 0 0,0 1-1 16,1 0 0-16,-3 5 1 15,0 0-1-15,-5 10 0 16,7-7-1-16,-7 7 1 16,13 0 0-16,-13 0-1 0,12 15 1 15,-4-3-1-15,0 1 1 16,1 1 0-16,3 5 0 16,2-2 0-16,0-3 0 15,1 1 0-15,0-3 0 16,3 1 0-16,-2-6 0 0,2-2 0 15,-3-1 0-15,0-4 1 16,0 0-1-16,2-9 1 16,-5-1 0-16,4-2 0 0,-4-6-1 15,1 1 1-15,-1-1 0 16,-3 0-1-16,0 0 0 16,0 0 0-16,-1 6 0 15,-1-1-1-15,1 6 1 0,-8 7-1 16,10-11 0-16,-10 11 0 15,14 6 0-15,-14-6 0 16,15 19 1-16,-5-6-1 16,1 2 1-16,1 0 0 0,4 3 0 15,-2-4-1-15,2-2 1 16,2-2 0-16,2 0 0 16,0-2 0-16,-3-4 0 15,0-4 0-15,4 0 0 0,-7 0 0 16,1-7 0-16,-3-3 1 15,1 0-1-15,-3-3 1 16,0 3 0-16,-5-5-1 16,3 1 0-16,-1 5 1 0,-6-1-1 15,5 0-1-15,-6 10 1 16,8-8-1-16,-8 8 0 16,10-3 0-16,-10 3 0 0,12 3 0 15,-12-3 1-15,15 15-1 16,-5-2 1-16,3-1 0 15,1 3 0-15,-2-4 0 16,4 2-1-16,1 2 1 16,1-5-1-16,-3-2 1 15,7-1-1-15,-5-4 0 0,-2-1 1 16,3-2 0-16,-6 0 1 16,1-8-1-16,-4-1 1 15,1-4 0-15,-2 3 0 0,-3-5 0 16,0 4 0-16,2-7 0 15,-2 3 0-15,0 2 0 16,0 1 0-16,0 2-1 16,-5 10 1-16,10-9-1 0,-10 9 0 15,9-3 0-15,-9 3-1 16,16 5 1-16,-9 5-1 16,6 2 1-16,2 3 0 0,-3 0 0 15,5 1 0-15,4-1-1 16,-2 2 0-16,1-6 0 15,0-1 1-15,-3-2-1 16,-1-4 0-16,-2-1 1 16,1-3 1-16,-3-5 0 0,-12 5 0 15,15-20 1-15,-7 9-1 16,-1-6 0-16,0 1 0 16,-2 1 0-16,-2-5 0 15,3 5 0-15,-2 4 0 0,1-3 0 16,-2 4-1-16,-3 10 0 15,4-9 0-15,-4 9 0 16,0 0 0-16,8 5 0 16,-3 5-1-16,0 0-1 0,2-1-2 15,-2 1-5-15,5 2-17 16,17-2-53-16,-11-4-2 16</inkml:trace>
  <inkml:trace contextRef="#ctx0" brushRef="#br2" timeOffset="-50542.36">4916 10756 333 0,'0'0'4'0,"0"0"3"0,0 0 0 0,0 0 1 16,0 0 1-16,0 0-2 16,-2 8 2-16,2 6-1 15,0 7-4-15,0 5-2 0,0 11-1 16,5 10 1-16,-1 8 0 15,1 2 1-15,2 7 0 16,2 1 0-16,-5 4 0 16,4-5 1-16,-4-1-1 0,-1-4 0 15,2-2-1-15,-5-2-1 16,0-4 0-16,0-5-1 16,0-5 1-16,-5-3-2 15,2-6 1-15,3-3 0 0,-2-9 0 16,0-5 1-16,2-3 0 15,0-12 2-15,-3 13 1 16,3-13-1-16,0 0 1 16,0 0-1-16,0 0 1 15,0 0-2-15,0 0-6 0,0 0-21 16,0-5-53-16,0 5-2 16</inkml:trace>
  <inkml:trace contextRef="#ctx0" brushRef="#br0" timeOffset="-46445.37">2337 9656 242 0,'0'0'8'0,"0"0"4"0,0 0 3 0,0 0 1 0,-3 7 1 16,3-7 1-16,0 8 0 15,0-8 1-15,-2 17-7 0,0-6-3 16,-1 5-3-16,1 4-2 15,2 5-1-15,0 2 0 16,2 4 0-16,1 0-1 16,4 2 0-16,0 1-1 15,0 1 0-15,1 0-1 0,0-1 0 16,-1 1 0-16,0 0 0 16,-1 1-1-16,-4 0 1 15,2-2-1-15,-1 1 0 16,2-3 0-16,-2 2 0 0,-1-1 0 15,0-4 0-15,-2 1-1 16,0-2 1-16,0-1 0 16,0-5 0-16,0 3 0 0,0-5-1 15,0-3 1-15,-2 1 0 16,2-4 0-16,-2-2 0 16,-1 1 1-16,3-5-1 15,0 2 1-15,0-10 0 0,0 12-1 16,0-12-1-16,0 7-3 15,0-7-4-15,0 0-4 16,0 0-7-16,5 10-18 16,-5-10-35-16,0 0-6 15</inkml:trace>
  <inkml:trace contextRef="#ctx0" brushRef="#br0" timeOffset="-45011.86">2309 9609 130 0,'0'0'1'0,"0"0"4"0,0 0 7 16,0 0 3-16,5 4 4 16,-5-4 2-16,18 6 1 15,-6-6 2-15,3 0 0 0,5 0-2 16,0 0-7-16,5 2-3 15,0-2-2-15,-1 0-1 16,6 0-3-16,2 0-1 16,4 0-1-16,-3 0 0 15,3-2-2-15,1 0 1 0,0-3-2 16,6 0 1-16,-11-1 0 16,3-1-1-16,0 2 0 15,-6 0 0-15,4-3 0 16,-1 6 0-16,-2-5 0 0,-3 4 0 15,-2 1 0-15,-1 0-1 16,1-1 1-16,0 3 0 16,0-3 0-16,-4 3 1 15,0-3-1-15,0 2-1 0,-5 1 1 16,7-3-1-16,-5 3 1 16,1 0-1-16,-3 0 0 15,4 0 1-15,-7 0-1 0,0 0 0 16,0 0 0-16,-1 0 1 15,-1 0-1-15,-11 0 0 16,12 0 0-16,-12 0 1 16,0 0-1-16,9 0 0 15,-9 0 0-15,0 0 0 0,0 0 0 16,0 0 0-16,0 0 1 16,0 0-1-16,0 0 1 15,0 0 0-15,5 7 0 0,-5-7-1 16,0 0 1-16,0 0 0 15,0 10 0-15,0-10 0 16,0 8 0-16,0-8 0 16,0 15 0-16,0-5 0 0,0 2-1 15,0 3 1-15,0 2-1 16,0 3 0-16,0 2 1 16,3 6-1-16,-3-2 1 15,3 7 0-15,-3-2-1 0,3 7 0 16,-3-1 1-16,0 3-1 15,0-3 0-15,0 0 1 16,0 3-1-16,0-2 0 16,0 1 0-16,-3-2 0 0,0-2 0 15,0-1 1-15,3-1-1 16,-2 2 0-16,2-6 1 16,-3 1 0-16,3-6 0 15,0 1 0-15,0-2 1 0,0-3-1 16,0-3 0-16,3 0 0 15,-3-2-1-15,0-3 1 16,0-2-1-16,2 0 0 16,-2-10 1-16,0 12-1 0,0-12-1 15,0 0 0-15,0 10-2 16,0-10-1-16,0 0-5 16,0 0-8-16,0 0-29 15,0 0-29-15,3-4-4 0</inkml:trace>
  <inkml:trace contextRef="#ctx0" brushRef="#br0" timeOffset="-43973.64">2558 12131 149 0,'0'0'9'0,"0"0"6"0,-6-8 7 16,6 8 3-16,0 0 4 0,-4-9 0 15,4 9 0-15,0 0 1 16,0 0-9-16,0 0-5 16,0 0-5-16,0 14-4 15,0 1-4-15,3 3-2 0,1 6 0 16,-1 6 0-16,4 2-1 15,1 3 1-15,2 2-1 16,-1-3 0-16,7 6-1 16,-4-2-2-16,1-1-1 0,-4 0-2 15,6-5-3-15,-7 3-2 16,-1-5-2-16,-2 2-3 16,0-2-3-16,-3-3 0 15,-2-3 0-15,0 1 0 0,0-5 3 16,0 0 2-16,0-5-4 15,-2-2-7-15,2 1-15 16,-2-4-18-16</inkml:trace>
  <inkml:trace contextRef="#ctx0" brushRef="#br0" timeOffset="-43291.73">2633 12822 141 0,'0'0'1'0,"0"0"0"0,0 12 2 0,0 3 0 0,2 8 2 16,-2 7 2-16,3-1 2 16,-1 8 1-16,-2 3 0 15,0-1 2-15,0 1-3 0,0-8 0 16,0-2-2-16,-2 2-2 16,-1-10-2-16,3 1 0 15,0-6-2-15,-2 1 1 16,2-7-1-16,-3 0 1 0,3-11-1 15,-5 12 0-15,5-12-2 16,0 0-1-16,0 0-5 16,0 0-6-16,0 0-9 0,0 0-12 15,0 0-11-15,0 0-14 16</inkml:trace>
  <inkml:trace contextRef="#ctx0" brushRef="#br0" timeOffset="-42878.36">2652 13268 129 0,'0'0'5'0,"0"0"4"16,0 0 4-16,0 0 2 15,11-7 1-15,-11 7 2 0,12-6 4 16,-3 4-2-16,9 0-2 15,-3-2-3-15,5 3-3 16,2-2 0-16,3 3 0 16,2 0 0-16,0-3 0 15,5 3 0-15,-2-1 1 16,5-5 2-16,-3 3-2 0,5 1-1 16,2 0-2-16,-5 2-2 15,6-3-1-15,-2 3-2 16,-1 0-1-16,-3 3-2 0,-4-1 0 15,0 6-1-15,-5-1 1 16,-3 1-1-16,-2-1-1 16,-6-1 1-16,-3 1 0 15,-1-3 0-15,-10-4 0 0,9 5 1 16,-9-5 0-16,0 0-2 16,0 0-4-16,0 0-6 15,0 0-16-15,-5-8-52 16,5 8-3-16</inkml:trace>
  <inkml:trace contextRef="#ctx0" brushRef="#br0" timeOffset="-42045.47">3477 12039 332 0,'0'0'6'0,"0"0"4"0,0 0 2 16,0 0 1-16,0 0 0 15,0 8 0-15,0-8 0 0,0 19 0 16,0-4-6-16,0 12-3 16,3 6-2-16,-2 9-1 15,2 5 1-15,2 7-1 16,-1 8 0-16,0 0 0 0,-1 2-1 15,-1 1 1-15,-2 0-1 16,0-1 0-16,0-5 0 16,0 0 1-16,0-2-1 15,-2-4 1-15,-1-1-1 0,1-9 0 16,0-4 1-16,-2-5-1 16,4-6 0-16,-5-6 0 15,5-2 0-15,0-8 0 16,0-3 0-16,0-1 0 15,0-8 0-15,0 12-1 0,0-12 0 16,0 0-3-16,0 13 0 16,0-13-5-16,0 0-7 15,0 0-32-15,0 0-29 0,0 0-6 16</inkml:trace>
  <inkml:trace contextRef="#ctx0" brushRef="#br0" timeOffset="-39512.83">2592 9668 288 0,'0'0'7'0,"0"0"2"0,0 0 3 0,0 0 2 15,-4-5-1-15,4 5 0 16,0 0 2-16,-10 11 0 0,8 1-6 15,-3 5-4-15,-3 5-2 16,0 6-2-16,1 4-1 16,-6 2-4-16,3 6-1 0,1 0-2 15,-4 2-1-15,3-2-2 16,-2-3-4-16,-1-2-3 16,1-4-10-16,-1-3-11 15,6 2-25-15,-3-10-11 0</inkml:trace>
  <inkml:trace contextRef="#ctx0" brushRef="#br0" timeOffset="-39145.45">2817 9641 347 0,'0'0'2'0,"0"0"1"16,0 0 0-16,-4 8 0 16,0 1 1-16,-4 11 0 15,-1 5 1-15,-4 7-1 0,-3 11-2 16,2 1 0-16,-3 6-1 15,-1 7 0-15,-3 2 1 16,0 0-2-16,-4 1 0 16,5 0 0-16,-3-3 1 15,2 0-2-15,-2-6-5 0,4-1-5 16,-1-6-6-16,8-7-19 16,3-1-35-16,2-11-6 15</inkml:trace>
  <inkml:trace contextRef="#ctx0" brushRef="#br0" timeOffset="-38795.35">3003 9656 250 0,'0'0'2'0,"-6"7"1"15,1 11 0-15,-2-3 3 16,-2 13-1-16,-2 5 0 0,-1 10 1 16,-2 8 0-16,-4 2-2 15,0 4-1-15,-1 2 1 16,1 3-2-16,-5 0-1 0,2-5 1 15,-2 3 0-15,0-1 0 16,4-4 0-16,-4-4-1 16,3-6-1-16,6-5-6 15,-2-8-10-15,9-3-15 16,2-14-24-16,1-5-13 0</inkml:trace>
  <inkml:trace contextRef="#ctx0" brushRef="#br0" timeOffset="-38476.96">3097 9703 356 0,'0'0'3'15,"0"0"0"-15,0 4 0 0,0-4 1 16,-10 21 0-16,7-2 0 16,-4 9 0-16,0 7 0 15,-6 6-2-15,3 9-1 16,-2 5 0-16,-3 4-1 16,-1 1 1-16,0-3-1 0,-1 4 1 15,-3-5 0-15,4-2-3 16,-1-6-3-16,2-2-10 15,3-6-17-15,-4-11-39 16,11-2-4-16</inkml:trace>
  <inkml:trace contextRef="#ctx0" brushRef="#br0" timeOffset="-38195.12">3238 9963 300 0,'0'0'2'16,"-7"18"-1"-16,-2-3 1 16,0 9 0-16,0 6 0 0,-1 10 1 15,-5 2 1-15,-2 9-1 16,1-3 3-16,0 6-2 15,0 1 0-15,-1-8-2 16,0 3-4-16,2-11-15 16,2 3-36-16,4-11-15 0</inkml:trace>
  <inkml:trace contextRef="#ctx0" brushRef="#br0" timeOffset="-37978.57">3284 10246 300 0,'0'0'3'0,"-3"11"1"16,3 3 0-16,-6 0 1 16,4 11 2-16,-8 5-1 15,3 5 0-15,-6 4-2 0,1 1-15 16,-6 14-50-16,6-13-8 15</inkml:trace>
  <inkml:trace contextRef="#ctx0" brushRef="#br0" timeOffset="-37345.82">2884 12151 322 0,'0'0'5'0,"0"0"2"0,0 0 0 0,-3 5 2 0,3-5 0 16,-13 19 1-16,8-1-1 16,-4 7 2-16,-4 4-7 15,3 6-4-15,1 5-3 0,-2 0-3 16,1 1-7-16,1-4-11 15,-2 6-18-15,-3-11-32 16,4-6-5-16</inkml:trace>
  <inkml:trace contextRef="#ctx0" brushRef="#br0" timeOffset="-37093.13">3015 12161 365 0,'0'0'4'15,"0"0"0"-15,0 10 1 0,-2 2 1 16,-1 10 0-16,-3 8 0 16,-1 7 0-16,-2 7 0 15,-6 6-4-15,0 2-2 16,-2 2-1-16,-2 1-3 15,0-3-9-15,2-10-16 0,-6 1-44 16,9-6-4-16</inkml:trace>
  <inkml:trace contextRef="#ctx0" brushRef="#br0" timeOffset="-36800.75">3185 12178 363 0,'0'0'3'15,"0"0"1"-15,2 15 1 16,-2 0 0-16,-6 10 2 0,1 8-2 16,-8 8 2-16,1 11-1 15,-7 3-3-15,-1 9 1 16,-8-1-3-16,3 5 0 0,-5-6 0 15,4-5-2-15,-1-1-4 16,4-6-8-16,3-10-23 16,9-11-37-16,5-9-5 15</inkml:trace>
  <inkml:trace contextRef="#ctx0" brushRef="#br0" timeOffset="-36592.2">3335 12362 324 0,'0'0'3'15,"-5"14"2"-15,-3 6 0 16,0 5 1-16,-5 7 0 0,-7 10 0 16,0 7 1-16,-7 6 1 15,2 2-4-15,-3-2 0 16,7-1-2-16,-5-3-6 15,6-8-19-15,8-4-45 16,3-11-5-16</inkml:trace>
  <inkml:trace contextRef="#ctx0" brushRef="#br0" timeOffset="-36428.91">3303 12678 352 0,'0'0'3'0,"-5"18"0"16,-4 0 0-16,-5 3 1 16,-2 9 2-16,-3 5-1 0,5 4-12 15,-6 6-59-15,6-10-5 16</inkml:trace>
  <inkml:trace contextRef="#ctx0" brushRef="#br2" timeOffset="-26445.84">4983 10847 83 0,'0'0'7'0,"0"0"1"0,0 0 7 0,0 0 1 15,0 0 3-15,0 0 2 0,5 3 2 16,-5-3 0-16,0 0 0 16,0 0-3-16,0 0 0 15,0 0-2-15,0 0-2 16,0 0 2-16,0 0-3 0,0 0 0 15,0 0 0-15,0 0-3 16,0 0-1-16,0 0-2 16,0 0-1-16,0 0-3 15,0 0-1-15,0 0 0 0,0 0-2 16,0 0 1-16,15-3-1 16,0 1 1-16,0 0-2 15,4-1 2-15,4 0 0 16,7 1-1-16,0-1 0 0,0 2 0 15,2-5-1-15,0 5 0 16,0-3 0-16,1 2-1 16,-6-1 1-16,0 2-1 15,-1 1 1-15,3-7-1 0,-9 6 1 16,2 1-1-16,1-3 1 16,-6 0-1-16,5 2 0 15,-7-5 1-15,0 6-1 16,-3-3 0-16,1 2 0 0,-6 1 1 15,-7 0-1-15,15 0 0 16,-15 0 0-16,0 0 0 16,13 0 0-16,-13 0 0 15,0 0 1-15,0 0-1 0,0 0 0 16,0 0 0-16,0 0 0 16,0 0 0-16,0 0 0 15,0 0 1-15,0 0 0 16,0 0 1-16,0 0-1 0,0 0 1 15,0 0 0-15,0 0 0 16,0 0 0-16,0 0 0 16,0 0 0-16,0 0 0 15,0 0-1-15,0 7 0 0,0-7-1 16,0 0 1-16,-5 11-1 16,5-11 0-16,-12 21 1 15,11-6-2-15,-1 4 2 0,-1 1-1 16,1 7 0-16,2 1-1 15,0 2 2-15,0 2 1 16,0 0-1-16,0 2 1 16,2 4-1-16,-2-4 1 0,3 4 0 15,-3-4 0-15,0 1-2 16,0-1 1-16,-3-1 0 16,-2-4-1-16,3-1 1 15,0-1 0-15,-1-4-1 16,3-1 1-16,-2-3-1 0,-1-4 0 15,0-2 1-15,1-1-1 16,2-2 0-16,0-10 0 16,-3 15 0-16,3-15 0 15,0 10 0-15,0-10 1 0,0 12-1 16,0-12 0-16,0 12 0 16,0-12 0-16,-2 10 0 15,2-10 1-15,0 13-1 0,0-13 0 16,0 10 0-16,0-10 0 15,0 12 0-15,0-12 0 16,0 12 0-16,0-12 0 16,0 13 0-16,0-13-1 15,2 11 0-15,-2-11 1 0,0 6-1 16,0-6 0-16,0 0 1 16,3 10-1-16,-3-10 0 15,0 0 1-15,0 0 0 16,0 0 0-16,0 0 0 0,2 10 1 15,-2-10-1-15,0 0 0 16,0 0 0-16,0 0 1 16,0 0-1-16,0 0 1 15,-7 10-1-15,7-10 0 0,0 0 0 16,-7 8 0-16,7-8 0 16,0 0 0-16,-10 10 0 15,10-10-1-15,0 0 1 0,0 0 0 16,-8 7-1-16,8-7 1 15,0 0 0-15,0 0-1 16,0 0 1-16,0 12 0 16,0-12 0-16,0 0-1 0,-3 7 1 15,3-7 0-15,0 0-1 16,0 10 1-16,0-10 0 16,0 0-1-16,0 0 1 15,0 10 0-15,0-10 0 0,0 0 0 16,0 0 0-16,0 0 0 15,0 0 0-15,0 0 0 16,0 0 0-16,0 8 0 16,0-8 0-16,0 0 1 15,0 0-1-15,0 0 1 0,0 0-1 16,0 0 1-16,-7 4-1 16,7-4 1-16,-9 6-1 15,9-6 1-15,-21 5-1 16,12-3 0-16,-4 1 1 0,-2-1 1 15,-3 1-1-15,-1-1 1 16,-6 0 0-16,0-2 1 16,-2 2-3-16,-6 2 0 0,-1-2 0 15,-3 3 0-15,2-2 0 16,3-1 0-16,0 0 0 16,2 3 0-16,5-3 0 15,4 1 0-15,5 0 0 0,3-3 0 16,5 0 0-16,8 0 0 15,-9 0 0-15,9 0 0 16,0 0 0-16,0 0 0 16,0 0-38-16,2-8-46 15,5 1-4-15</inkml:trace>
  <inkml:trace contextRef="#ctx0" brushRef="#br2" timeOffset="-25845.21">5358 10595 337 0,'0'0'7'0,"0"0"5"0,0-8 3 16,0 8 3-16,0-9 1 15,0 9 1-15,0 0 1 16,0-10 0-16,0 10-6 0,0 0-5 15,-2 4-3-15,-3 6-3 16,-2 8-1-16,-4 1-1 16,-1 5-2-16,-3 0 0 15,-3 5 0-15,1 1 0 0,0-5 0 16,-3 0 0-16,5-2 0 16,-2-7 0-16,2 0 0 15,2-4 0-15,4-2 0 0,-2-6-4 16,11-4-3-16,-14 3-8 15,14-3-18-15,7 0-53 16,-7 0 0-16</inkml:trace>
  <inkml:trace contextRef="#ctx0" brushRef="#br2" timeOffset="-25526.52">5060 10643 409 0,'0'0'5'0,"0"0"2"16,0 0 1-16,0 0 1 15,0 0-1-15,5-6 1 16,-5 6 2-16,10 6 0 0,0 0-5 16,3 4-1-16,-1 5-1 15,6 3 1-15,1 2-2 16,3 1 0-16,3-1 0 15,3 1-1-15,-1-2-1 0,0 2 1 16,-2-4-2-16,0-3 0 16,-3-2 0-16,-2-1 0 15,-5-4 0-15,0 0 0 16,-5 1 0-16,-10-8-6 0,12 10-26 16,-12-10-53-16,0 0-2 15</inkml:trace>
  <inkml:trace contextRef="#ctx0" brushRef="#br2" timeOffset="-24845.83">5282 11789 407 0,'0'0'5'0,"0"0"2"0,0 0 1 0,0 0 0 15,0 0 2-15,0 10 0 0,-6 0 1 16,3 0 0-16,-6-1-5 16,-1 6-1-16,-3 3-1 15,-1 2-1-15,-2-4-1 16,-3 2 0-16,1 2-1 0,-4-5 0 16,-1 1 0-16,6 1 0 15,0-9 0-15,2 2-2 16,3-3-3-16,12-7-6 15,-16 1-16-15,16-1-57 0,0 0-1 16</inkml:trace>
  <inkml:trace contextRef="#ctx0" brushRef="#br2" timeOffset="-24642.69">5080 11839 402 0,'0'0'4'0,"0"0"3"0,0 0 2 16,7 9 1-16,4-1 1 16,1 2 0-16,3 0 1 15,7 4 0-15,0 2-4 16,1-2-2-16,4-1-4 0,-3-1-3 16,2-2-10-16,1-20-62 15,-4 12-10-15</inkml:trace>
  <inkml:trace contextRef="#ctx0" brushRef="#br2" timeOffset="-23546.35">5033 10540 308 0,'0'0'7'0,"0"0"6"0,0 0 1 0,0 0 3 0,-8-2 2 15,8 2 1-15,0 0-1 16,0 0 0-16,-5 11-5 16,5 0-5-16,0 7-3 0,0 1-2 15,0 6-1-15,3 4-1 16,1 4 0-16,2 2 0 15,-3-1 0-15,1-4-1 16,3 1-1-16,-2-8 1 0,-2 0-1 16,-1-7 0-16,1 2-1 15,-3-8-1-15,0-10-1 16,0 10-2-16,0-10 0 16,0 0 0-16,-8-7 0 15,3-6 1-15,3-6 0 0,-3-1 1 16,3-4 1-16,-3-4 1 15,-3-4 1-15,3 2 0 16,0 1 0-16,-2-1 0 16,2 2 0-16,-1 3 0 0,2 5 0 15,1 1 0-15,3 7-1 16,-2-4 1-16,2 7 0 16,0-1 0-16,2-1 0 0,-2 11 0 15,7-11 0-15,-7 11 1 16,16-6 0-16,-6 4 1 15,3 2-1-15,-2 0 2 16,7 0-1-16,4 5 1 0,3-5-1 16,3 3 1-16,1-3-1 15,4 3-1-15,1-3 1 16,1 0-1-16,-3 0 0 16,0 0 0-16,-4 0-1 0,2 0 1 15,-8 0-1-15,-1 0 1 16,-7 0-1-16,-4 0 1 15,0 0 0-15,-10 0 1 16,7 0 1-16,-7 0 2 16,0 0-1-16,0 0 1 0,0 0-1 15,0 0 0-15,0 0 0 16,0 0-2-16,-4 0-1 16,4 0-1-16,-11 8 0 0,9 6 0 15,-3 2-1-15,2 7 1 16,-2 1 0-16,3 6-1 15,0 3 1-15,-1-2 0 16,3 4 0-16,0-2 0 0,0 2 0 16,0-9-2-16,0 2-5 15,7-4-14-15,3 1-61 16,-5-8-4-16</inkml:trace>
  <inkml:trace contextRef="#ctx0" brushRef="#br2" timeOffset="-22512.8">4997 11856 341 0,'0'0'6'0,"0"0"3"0,0 0 5 0,0-13 2 0,0 13 0 0,0 0 1 16,-2-6 2-16,2 6-2 0,0 0-4 16,0 0-4-16,0 0-3 15,-2 11-2-15,2 5-2 16,0 3 0-16,4 4-1 15,-1 4-1-15,3 0 1 16,-1 3 0-16,-1-6 0 16,-1 3-1-16,-1-4 1 0,1-3-1 15,-3-6 0-15,0 2-1 16,0-7 1-16,0-9 0 16,0 13 0-16,0-13 0 0,0 0 0 15,0 0 0-15,0 0 0 16,0 0 0-16,0 0-1 15,0 0 0-15,0-8 0 16,0 8 0-16,10-12 0 0,-10 12 0 16,14-13 0-16,-1 8 1 15,0 1-1-15,3-1 1 16,5 3-1-16,-3-4 1 16,1 3-1-16,3-1 1 0,1 1 0 15,2 1 0-15,-3-1 0 16,0 1 0-16,-1 2 0 15,0-2 1-15,-3-1-1 16,-1 1 0-16,-2-2 0 16,-3 3 0-16,-1 1-1 0,1-3 1 15,-12 3 0-15,10-2 1 16,-10 2-1-16,0 0 1 16,0 0-1-16,10 0 2 0,-10 0-2 15,0 0 2-15,0-10-1 16,0 10 2-16,-2-15-1 15,-1 5 1-15,0-2 0 16,1-4 0-16,-3-3 0 0,0-1-1 16,-2 0-2-16,2-2 0 15,3 5 0-15,-4-3 0 16,3 5 0-16,-2 3 0 16,5 12 0-16,-2-16-6 0,2 5-77 15,0 11-3-15</inkml:trace>
  <inkml:trace contextRef="#ctx0" brushRef="#br2" timeOffset="-21610.59">1313 10607 325 0,'0'0'8'0,"0"0"5"0,0 0 3 16,0 0 3-16,0 0 2 16,0 0-1-16,0 0 1 15,0 0 0-15,0 0-7 0,0 12-5 16,-7 1-3-16,-1 2-2 15,1 5-2-15,-3 0-1 16,-1 2 0-16,-1 2 0 16,0-4-1-16,2 1 1 0,-3-2-1 15,1-2 0-15,0-2 0 16,2-3-2-16,-3-2 0 16,6-2-3-16,-5-3-2 0,12-5-5 15,-11 0-10-15,6-10-48 16,5 10-16-16</inkml:trace>
  <inkml:trace contextRef="#ctx0" brushRef="#br2" timeOffset="-21378.92">1115 10657 392 0,'0'0'4'0,"0"0"1"16,0 0 2-16,4 2 1 15,-4-2 1-15,13 15 0 16,-4-5 0-16,4 2 0 16,4 4-2-16,1-2-3 0,4-2-1 15,0 3-1-15,1 0 0 16,2-2-1-16,-3-1 0 16,0-2-2-16,-4-3-4 15,-1 1-10-15,-6 6-52 0,0-11-15 16</inkml:trace>
  <inkml:trace contextRef="#ctx0" brushRef="#br2" timeOffset="-20528.74">955 10600 396 0,'0'0'6'0,"0"0"1"15,0 0 3-15,-7-10-1 0,7 10 1 16,0 0-2-16,-7 5 1 15,4 5 0-15,3 7-5 16,0 5-2-16,0 6-2 16,0 1 0-16,5 3 0 15,-2-1 0-15,-1 4 1 0,5-9-1 16,-4-1 0-16,1-5-1 16,2-6 0-16,-3-1-1 15,-1-3-1-15,-2-10 0 16,0 0-2-16,0 0-1 0,9-7 0 15,-6-9 0-15,-3 2 0 16,2-9 0-16,1-4 2 16,-3 0 1-16,0-5 1 15,0-1 1-15,0-1 2 0,-3 4 0 16,1 3 2-16,-1 2 0 16,1 3 0-16,0 4 1 15,-1 2-1-15,3 3 1 16,0 1-1-16,0 2 0 0,0 10-1 15,10-15 0-15,0 12-1 16,0 1 0-16,7 2 0 16,1 0 0-16,2 0 0 0,4 2 1 15,6-2-1-15,0 0 0 16,2 0 1-16,3 0 0 16,3 0-1-16,-1-7 0 15,-5 2 1-15,0 0-1 16,-4 0 0-16,-3 0 0 0,-8 0 0 15,-3 5 1-15,-3-3 0 16,-11 3 0-16,9 0 0 16,-9 0 1-16,0 0-1 15,0 0 1-15,0 10-1 0,0-10-1 16,-7 8 1-16,7-8-2 16,-5 15 1-16,3-8-1 15,0 9 0-15,-2-5-1 0,4 10 1 16,0 1 0-16,0 0 0 15,0 3 0-15,0 4 0 16,0-1 0-16,0 2 0 16,0-1 0-16,4 1 0 0,-2-2-2 15,0-2-3-15,-2-6-9 16,3-8-43-16,-1 6-27 16,-2 0-4-16</inkml:trace>
  <inkml:trace contextRef="#ctx0" brushRef="#br2" timeOffset="-19911.9">1288 12147 398 0,'0'0'7'0,"0"0"3"0,0 0 0 0,0 0 1 0,0 0 1 16,0 0 0-16,-7 14-1 15,1-3 2-15,1 6-8 16,-2 2-2-16,-2 6-1 0,-1 0-1 15,2 1 0-15,-2 2-1 16,-2 1 0-16,2-6 0 16,-2-1-3-16,1-2-1 15,-1-5-4-15,2-3-7 0,0-5-10 16,0-7-55-16,10 0-4 16</inkml:trace>
  <inkml:trace contextRef="#ctx0" brushRef="#br2" timeOffset="-19628.89">1064 12185 387 0,'0'0'6'0,"0"0"2"0,0 0 1 16,0 0 0-16,0 0 0 15,0 0 1-15,0 8 1 16,8 2 0-16,-1 2-5 0,6 3-2 15,2 2-1-15,5 2 0 16,-1 2 0-16,4-1-1 16,0 0 1-16,2-3-2 15,-4-2 1-15,2-5-1 16,-3-1 0-16,-1-1-1 0,-3-5-4 16,-2 1-8-16,-3-1-25 15,-2-3-46-15,-9 0-2 16</inkml:trace>
  <inkml:trace contextRef="#ctx0" brushRef="#br2" timeOffset="-18795.29">1037 12185 363 0,'0'0'7'0,"0"0"1"16,-13-2 2-16,13 2 2 15,-12-2 1-15,12 2 1 16,-12-3 0-16,12 3 1 15,-15 0-5-15,15 0-3 16,-7 7-2-16,2 5-1 0,3 6-2 16,2 4-1-16,0 6 0 15,0 1 0-15,2 5 0 16,3 0-1-16,2 0 1 16,-2-2 0-16,3-7 0 0,-3-3-1 15,-3-4 1-15,1-3-1 16,-1-8 0-16,-2-7 0 15,2 12 1-15,-2-12-1 0,0 0 0 16,0 0 0-16,0 0 0 16,0-5 0-16,0 5 0 15,0 0 0-15,0-13 0 16,0 13-1-16,8-4 1 16,-8 4-1-16,15-8 1 0,-5 6-1 15,5 0 1-15,2-1 0 16,3 3 0-16,2-3 0 15,0 3 0-15,3-2 0 16,-2 2 0-16,2 0 0 0,-6 0 0 16,-1 0 0-16,1 0 1 15,-1-2-1-15,-6 2 0 16,4 0 0-16,-7-3 0 16,1 3 0-16,1-2 0 0,-11 2-1 15,14-3 1-15,-14 3 0 16,0 0 0-16,0 0 0 15,8-3 1-15,-8 3-1 0,0 0 1 16,0 0 0-16,5-14 0 16,-5 14-1-16,5-12 1 15,-3 2-1-15,0 0 1 16,1-2-1-16,-1 1 1 0,1-3 1 16,-3 1 0-16,0-1 1 15,0-4 0-15,0 1 1 16,-5-6-4-16,0 3 0 15,-2-2 0-15,-1 5 0 0,3-3 0 16,0 7 0-16,0 1 0 16,3 5 0-16,2 7 0 15,0 0-54-15,5 0-33 16,4 0-3-16</inkml:trace>
  <inkml:trace contextRef="#ctx0" brushRef="#br2" timeOffset="-11929.14">408 10912 224 0,'0'0'6'0,"0"0"4"0,0 0 3 0,0 0 4 0,0 0 1 16,0 0 2-16,0 0 2 15,0 0 1-15,-7-5-4 16,7 5-4-16,0 0-4 0,0 0-4 16,0 0-1-16,0 0-2 15,0 0-1-15,0 0 0 16,5 2-1-16,5 1 0 15,5-3 1-15,5 2 0 0,-1-2 0 16,11 0-1-16,0 0 1 16,8 0-1-16,-3 0-1 15,4-2 0-15,-4-1 0 16,2 1 0-16,-2-1 0 0,0 0-1 16,-8 3 1-16,0-1-1 15,-2 1 1-15,-5 0 0 16,-3 0 0-16,-1 0 0 0,-2 0 0 15,-1 1 0-15,-6-1 0 16,-7 0-3-16,12 3-4 16,-12-3-10-16,0 0-35 15,0 0-29-15,11 5-5 16</inkml:trace>
  <inkml:trace contextRef="#ctx0" brushRef="#br2" timeOffset="-11095.39">444 12116 292 0,'0'0'1'0,"0"0"3"0,0 0 0 15,0 0 4-15,0 0 4 16,0 0 0-16,14 5 3 0,-4-5 0 15,5 0-1-15,2 2 1 16,6-2-3-16,-1 3-2 16,6-3-3-16,-3 0-2 15,7 0-1-15,0 0-2 16,1-3 1-16,-1 1 0 16,-2-1-2-16,0 1 0 0,-3 0 0 15,-3-1 1-15,-6 3-1 16,-4 0 1-16,2 3-2 15,-9-3-11-15,3 2-66 0,-10-2 0 16</inkml:trace>
  <inkml:trace contextRef="#ctx0" brushRef="#br0" timeOffset="-5745.51">2295 9359 310 0,'0'0'7'0,"0"0"3"0,0 0 2 16,-11-8 3-16,11 8 2 0,0 0 2 15,-7-9-1-15,7 9 0 16,0 0-6-16,0 0-4 16,0 0-3-16,-10 4-2 0,10 6-1 15,0 5-2-15,3 2 0 16,2 3 0-16,-3 8 0 15,3-7 0-15,-3 4-1 16,1-2-1-16,-1-2-1 0,-2 0-3 16,0-4 0-16,0-5-2 15,0-1-2-15,0-11 1 16,-2 12 0-16,2-12 0 16,0 0 0-16,0 0-3 15,-10 0-7-15,10 0-26 0,-7-12-27 16,7 1-3-16</inkml:trace>
  <inkml:trace contextRef="#ctx0" brushRef="#br0" timeOffset="-4628.8">2282 9294 255 0,'0'0'8'0,"0"0"1"0,0 0 5 0,0 0 2 0,0 0 0 16,-10-7 3-16,10 7-1 15,0 0 1-15,0 0-7 16,0 0-4-16,0 0-4 16,0 0-2-16,0 0-1 0,0 0-1 15,10-5-1-15,3 5 1 16,-1 0-1-16,6 0 1 16,1 0 0-16,1 0 0 15,3 0 1-15,1 0-1 16,3 0 1-16,-2-6-1 0,3 6 1 15,-3-1 0-15,5-2 0 16,-3 0 0-16,1 3-1 16,-2-1 1-16,1-2-1 0,1 3 1 15,-5 0-1-15,4 0 0 16,-4-3 1-16,-4 3-1 16,1 0 1-16,-3 0-1 15,1 0 1-15,-4 3-1 0,6-3 1 16,-8 3 0-16,4-3-1 15,-2 0 1-15,3 0-1 16,0 0 0-16,-1 0 1 16,2-3-1-16,-1 0 0 0,1 1 1 15,-1-1-1-15,1 3 0 16,-6 0 0-16,1 0 0 16,-1 0 0-16,1 0 0 15,-4 0 0-15,3 3 0 0,-1-3-1 16,-2 2 1-16,3-2 0 15,4 0 0-15,-2 3 0 16,-1-3 0-16,-1 0-1 16,4 0 1-16,-2 3 0 0,-2-3 0 15,1 1 0-15,-1-1 0 16,1 3 0-16,-1-3 0 16,0 0 0-16,1 0 0 15,-1 0 0-15,-1 0 0 0,3 0 0 16,-2 0 0-16,1 0 0 15,-1 0 0-15,-4 0 0 16,-8 0 0-16,13 0 0 16,-13 0-1-16,12 0 1 0,-12 0 0 15,0 0 0-15,0 0 0 16,10 0 0-16,-10 0 0 16,0 0 0-16,10 0-1 15,-10 0-1-15,0 0 1 0,10 0-1 16,-10 0 1-16,0 0 0 15,0 0 0-15,10 0 1 16,-10 0 0-16,0 0 1 16,0 0 0-16,0 0 0 0,0 0 1 15,0 0-1-15,0 0 0 16,0 0 0-16,-6-3 0 16,6 3 0-16,0 0 0 15,-4 6 0-15,4-6-1 16,-3 14 1-16,1-2-1 0,2 1 0 15,0 2 0-15,0 2 0 16,0 3 0-16,0-3 0 16,0 3 0-16,0 1 0 0,0-2 0 15,0-2 0-15,0-2 0 16,0-2 0-16,0-4-2 16,0 1-4-16,0-10-12 0,0 0-56 15,-3 11-1-15</inkml:trace>
  <inkml:trace contextRef="#ctx0" brushRef="#br0" timeOffset="-3145.26">2595 13218 330 0,'0'0'6'0,"0"0"2"0,0 0 0 0,0 0 1 0,0 0 0 15,0 0-1-15,0 0 1 16,2 12-1-16,4 4-6 15,-1 2-2-15,-3 1 0 16,5 6 0-16,-2-3 0 16,0 2 1-16,-2 1-2 0,2-5 1 15,0 3-2-15,-5-9 1 16,0 3-1-16,0-4 0 16,0-1 0-16,0 1-1 0,0-13-1 15,-2 10 3-15,2-10 0 16,-3 10 0-16,3-10 0 15,0 0 0-15,0 0 0 16,0 0 0-16,0 0 1 0,0-6-2 16,0 6 1-16,0-9 0 15,0 9 0-15,3-10 0 16,-3 10-1-16,0 0 1 16,12-13 1-16,-12 13 0 0,9-5 0 15,-9 5-2-15,13-4 2 16,-13 4-1-16,17-6 1 15,-6 4 0-15,-2-1 0 16,1 3 0-16,3-1 0 0,1 1-1 16,-3-4 0-16,1 4 0 15,0-2 1-15,1 2-1 16,2-2 1-16,0 2-1 16,-1 0 1-16,4-3 1 15,-4 3 0-15,2-2 0 0,1-1 0 16,1 3 1-16,0-2 0 15,-2 2-1-15,2-2-1 16,-3 2 2-16,0-4-1 16,-1 4-1-16,4-1 1 0,-3 1-1 15,0-3 0-15,1 3 1 16,0-2-1-16,-1 2 1 16,-2 0-1-16,-1 0 1 0,0 0-1 15,-1 0 0-15,3 0-1 16,-3 0 0-16,1 0-4 15,0 0 1-15,1 2-1 16,1-2-1-16,-3 0 1 0,1 0-1 16,-3 0 2-16,4 0 0 15,-13 0 0-15,12 0-2 16,-12 0-1-16,12 0-1 16,-12 0 0-16,11 0-2 0,-11 0 2 15,10 0-2-15,-10 0 4 16,13 0 0-16,-13 0 4 15,9 0 0-15,-9 0 1 16,10-2 0-16,-10 2-1 16,9-3 0-16,-9 3-6 0,0 0-2 15,11 0-2-15,-11 0-7 16,0 0-5-16,12 0-11 16,-12 0-10-16,0 0-9 15</inkml:trace>
  <inkml:trace contextRef="#ctx0" brushRef="#br0" timeOffset="-2746.65">3509 13409 94 0,'0'0'14'0,"0"0"6"0,0 0 7 0,0 0 6 16,0 0 4-16,0 0 4 0,0 0 1 15,0 0 0-15,3-15-7 16,-3 5-8-16,0-5-6 16,-3-2-4-16,-1-1-5 0,1 2-3 15,-2-2-2-15,3 5-3 16,-4 4 0-16,4-1-2 16,2 10-1-16,-6-10-6 15,6 10-15-15,0 0-60 0,0 0-5 16</inkml:trace>
  <inkml:trace contextRef="#ctx0" brushRef="#br0" timeOffset="-1529.06">1279 13375 124 0,'0'0'5'0,"0"0"2"0,14-3 0 16,6 0 2-16,5 0 1 0,10 2 0 15,7-5 0-15,7 6 0 16,12-1-4-16,1 1-2 16,7 0-1-16,5 0-2 15,6 0 2-15,7 1-2 0,3-1 0 16,9 0 1-16,3 0-1 16,12 0 1-16,10-1 1 15,2-3-1-15,2 2 0 0,16-3 0 16,3 5 1-16,3-3-2 15,10 3-1-15,2 0 1 16,6 0-1-16,4 0 0 16,4 0 0-16,0 0 0 15,6 0-1-15,2 0 1 0,13-3 1 16,-13 2-4-16,-6-2-26 16,3-1-27-16,8 1-3 15</inkml:trace>
  <inkml:trace contextRef="#ctx0" brushRef="#br0" timeOffset="-395.28">1447 13327 193 0,'0'0'9'0,"0"0"3"0,0 0 3 15,0 0 0-15,0 0 1 0,0 0 2 16,0 7 0-16,0-7-1 16,13 3-5-16,-1 0-5 15,3-3-3-15,7 1 1 16,3 5-2-16,8-3-1 0,6-1 0 15,9 4-1-15,7-6 0 16,4 1 0-16,13-1 0 16,4 0 1-16,14 0-1 15,4-1 1-15,14-3 0 0,6 0 0 16,7-5 0-16,9 5 0 16,2-3 1-16,1 2-1 15,14-2 0-15,2 1 0 16,6-1 0-16,-1-3-1 15,4 2 1-15,6 1 0 16,8-2 0-16,2-1-1 0,0 0-4 16,-3-1 0-16,3-1-3 15,2 2-3-15,-9 3 2 0,-8-3-2 16,-5 3 1-16,-10 2-5 16,-9-1-21-16,-4 6-35 15,-19-2 0-15</inkml:trace>
  <inkml:trace contextRef="#ctx0" brushRef="#br0" timeOffset="770.69">1325 9366 302 0,'0'0'3'0,"0"0"2"15,-12-4 1-15,12 4 2 0,0 0 0 16,-13-8 1-16,13 8 0 16,-7-5 1-16,7 5-4 15,0 0 0-15,0 0-2 16,0 0-1-16,2 5-2 0,11 0 0 15,7-1 1-15,2 4-2 16,13-3 1-16,4 0 0 16,12-3 0-16,8-2 0 15,11 0 0-15,7-2 0 0,7-5 0 16,8 2 0-16,6-2 0 16,10-4 0-16,5 2 0 15,8 1 0-15,8-2 0 16,5 3 0-16,3-1 0 15,7-2 0-15,10 3-1 0,-5-3 1 16,8 3-1-16,-3 0 1 16,2-1-1-16,0 3 0 15,-1-3 1-15,-1 4-3 0,-3-1 0 16,1-1-2-16,-5-1-1 16,-3 2-1-16,-4 0-4 15,-4 0-3-15,-5 0-3 16,-9 0-9-16,-10 4-21 0,-12-7-24 15,1 5-3-15</inkml:trace>
  <inkml:trace contextRef="#ctx0" brushRef="#br0" timeOffset="1538.09">647 9550 240 0,'0'0'2'0,"15"0"1"0,5 0 2 0,7 0 1 0,8 0 2 16,8 0-1-16,8 0 2 16,11 0 0-16,6 0 0 15,6-3-3-15,11 0-1 16,5-1-2-16,9-1 0 0,5 0 0 16,13-3 0-16,9-2 0 15,11 1-1-15,9-1 0 16,1-1 1-16,10-1-1 15,4-1 0-15,6 5-1 0,4-5 0 16,1 1 0-16,2-4-1 16,-3 4 1-16,6-1-1 15,-7 1 1-15,5-3 0 0,-4 1-1 16,-2 1 1-16,-8 1 0 16,6-1-1-16,-10-2-5 15,-3 2-2-15,-2 2-2 16,-16 1-1-16,-1 0 0 15,-14 0 0-15,-12 3-12 0,-7-3-21 16,-2 7-21-16,-24-2-1 16</inkml:trace>
  <inkml:trace contextRef="#ctx0" brushRef="#br0" timeOffset="2021.51">1286 9424 259 0,'0'0'5'0,"20"0"0"0,9 0 1 0,18 0 3 16,13 0 0-16,20 0 2 16,17-6-1-16,27-1 2 15,17-5-4-15,18 1 0 16,18-3-1-16,11-4 1 16,14-4 0-16,14 2-2 0,10 0 0 15,8-5 1-15,7 1-2 16,8-1-28-16,6 4-43 15,-1-7-6-15</inkml:trace>
  <inkml:trace contextRef="#ctx0" brushRef="#br0" timeOffset="7287.31">352 10618 264 0,'0'0'6'0,"0"0"4"0,0 0 2 15,0 0 3-15,0 0 1 16,0 0 1-16,0 0 2 0,0 0 1 16,-8-9-4-16,8 9-5 15,0 0-1-15,0 0-2 16,0 0-2-16,0 0-2 16,-3-9 0-16,3 9-2 0,0-10 0 15,0 10 0-15,4-12-1 16,-4 12 1-16,14-13-1 15,-14 13 0-15,12-12 1 16,-12 12-1-16,13-10 1 16,-13 10-1-16,12-11 0 0,-12 11 0 15,10-7 0-15,-10 7 0 16,15-7 0-16,-15 7 0 16,17-3 0-16,-17 3 0 0,15 0-1 15,-15 0 1-15,15 0-1 16,-15 0 1-16,13 9-1 15,-13-9 1-15,12 7-1 16,-12-7 0-16,12 9 1 0,-12-9-1 16,11 10 0-16,-11-10 1 15,9 12-1-15,-9-12 0 16,11 13 0-16,-11-13 1 16,9 12-1-16,-9-12 0 0,5 16 0 15,-5-16 1-15,5 15-1 16,-5-15 0-16,7 14 1 15,-7-14-1-15,6 17 0 16,-6-17-1-16,5 15 1 0,-5-15 0 16,7 18-1-16,-7-18 1 15,5 12-1-15,-5-12 1 16,7 15 0-16,-7-15-1 16,6 15 1-16,-1-8 0 0,-5-7 0 15,7 15-1-15,-5-3 1 16,3-2-1-16,-2 0 0 15,-1 2-1-15,-2-2 1 16,6 4 0-16,-4-4 0 0,1 1 0 16,-1-1 0-16,3 5 1 15,-3-5-1-15,1 4 1 16,1-1-1-16,-1 2 1 16,-1-1-1-16,1-1 1 0,0 2-1 15,-1 2 1-15,0 1 1 16,1-4-1-16,0 4 1 15,-1-3-1-15,3 2 1 0,-5 1-1 16,5-4 1-16,-3 4 0 16,0-1-1-16,2 0 0 15,-2 1 0-15,1 2 1 16,-3-2-1-16,2 1 0 16,1-2 0-16,-1 3 0 0,-2-3 0 15,2 4 1-15,3-5-1 16,-5 2 0-16,3 0 1 15,-3 0-1-15,2 0 0 16,0 4 1-16,1-1-1 0,-3 4 1 16,3-6-1-16,0 6 0 15,-3 0 1-15,0-3-1 16,2 2 0-16,-2 1 1 16,0-2-1-16,0 2 0 0,0-1 1 15,0 1-1-15,0 0 1 16,0-1-1-16,0-2 1 15,0 3 0-15,0 0-1 16,-2-3 1-16,-1 3 0 0,0-2-1 16,3-1 0-16,-3 0 1 15,3-2-1-15,-2 0 1 16,2 0-1-16,-2-1 0 16,2 1 1-16,0-2-1 0,-3 2 1 15,3-1-1-15,-5-1 1 16,3-1-1-16,0 0 1 15,-1-1-1-15,1 1 0 16,-1-2 0-16,1-1 0 0,-4-2 0 16,4 3 1-16,-3-2-1 15,2 2 1-15,1 0 0 16,-3-4-1-16,2 2 1 16,-1-1-1-16,-2 4 0 0,1-4 0 15,-2 1 1-15,0-1-2 16,2-3 1-16,-3 2 1 15,1-2-1-15,0 4 0 16,2-3 0-16,-3-3 0 0,-1 4 0 16,3-4 1-16,6-7-1 15,-18 15 0-15,18-15-1 16,-14 11 1-16,4-2 0 0,10-9 0 16,-15 14-1-16,15-14 1 15,-18 15 0-15,11-7 0 16,7-8-1-16,-17 12 1 15,17-12 0-15,-15 11 0 16,15-11 0-16,-13 9 0 0,13-9 0 16,-15 9 0-16,15-9 0 15,-12 7 0-15,12-7 0 16,-12 11 0-16,12-11 0 16,-13 7 0-16,13-7 0 0,-12 5 0 15,12-5 0-15,-11 2 0 16,11-2 0-16,-7 3 0 15,7-3 0-15,-9 0 0 0,9 0 1 16,-10 0-1-16,10 0 0 16,-8 0 1-16,8 0-1 15,0 0 1-15,-12-5 0 16,12 5 0-16,-7-5 0 0,7 5 0 16,-11-7 1-16,11 7-1 15,-7-8 0-15,7 8 1 16,-10-10-1-16,10 10 0 15,-7-14 0-15,7 14 0 0,-8-12 0 16,8 12-1-16,-5-13 1 16,5 13-1-16,-5-10 1 15,5 10-1-15,-5-13 1 16,5 13-1-16,-7-14 0 16,7 14 1-16,-6-12 0 0,6 12-1 15,-7-15 1-15,7 15 0 16,-7-13-1-16,7 13 1 15,-5-15-1-15,5 15 1 16,-5-14-1-16,5 14 1 0,-6-13-1 16,6 13 1-16,-4-12-1 15,4 12 2-15,-5-12-2 16,5 12 0-16,-5-11 0 0,5 11 0 16,-5-14 0-16,5 14 0 15,-2-11 0-15,2 11 0 16,0-9 0-16,0 9 0 15,-3-8 0-15,3 8 0 0,0 0 0 16,-6-12 0-16,6 12 0 16,0 0 0-16,-8-10 0 15,8 10 0-15,0 0 0 16,0 0 0-16,-6-8 0 0,6 8 0 16,0 0 0-16,0 0 0 15,0 0 0-15,0 0 0 16,0 0 0-16,0 0 0 15,-10-7 0-15,10 7 0 16,0 0 0-16,0 0 0 0,0 0 0 16,0 0 0-16,0 0 0 15,0 0 0-15,0 0 0 16,-5 10 0-16,5 0 0 0,0-1 0 16,0 7 0-16,-3-1 0 15,3 2 0-15,0-3 0 16,0 6 0-16,-2-4 0 15,2 3 0-15,-3-5 0 0,3 3 0 16,-2-9 0-16,2 5 0 16,-2-1 0-16,-1-4 0 15,3-8 0-15,-2 13 0 16,2-13 0-16,0 0 0 0,0 0 0 16,0 0 0-16,0 0 0 15,0 0 0-15,-5-8 0 16,5-2 0-16,0 0 0 15,0-5 0-15,0 4 0 16,0-6 0-16,0 3 0 0,0-1 0 16,0 0 0-16,2-1 0 15,-2 3 0-15,3-2 0 16,-3-3 0-16,0 6 0 0,2-1 0 16,1 6 0-16,-3-2 0 15,0 9 0-15,2-13 0 16,-2 13 0-16,0 0 0 15,0 0 0-15,0 0 0 0,0 0 0 16,0 0 0-16,0 0 0 16,0 0 0-16,13 0 0 15,-13 0 0-15,14 10 0 16,-4-3 0-16,3-2 0 0,-1 2 0 16,4 1 0-16,-2-3 0 15,-1-2 0-15,1 2 0 16,4-5 0-16,-3 0 0 15,0 0 0-15,2 4 0 0,-2-4-73 16,-3-2-19-16</inkml:trace>
  <inkml:trace contextRef="#ctx0" brushRef="#br0" timeOffset="12454.15">3527 10035 162 0,'0'0'7'0,"0"0"2"0,0 0 3 16,0 0 3-16,0 0 2 15,0 0 1-15,0 0 1 16,0 0 2-16,0 0-4 0,0 0-4 16,0 0 0-16,0 0-3 15,0 0-1-15,0 0-3 16,0 0 0-16,0 0-2 15,0 0-1-15,0 0-1 0,0 0 0 16,0 0-2-16,5-5 1 16,-5 5 2-16,15 0-1 15,-3 0 1-15,-2 0-1 16,2-2 1-16,8 2 1 16,1 0-1-16,4-3 0 0,5 0 0 15,-2 1-1-15,10 2 0 16,2-2 0-16,4 2 0 15,1 0-1-15,2-3 0 16,1 3 0-16,-2 0-1 0,2 0 1 16,0-3-1-16,-1 3 1 15,0-2 0-15,0-2-1 16,3 1 1-16,-1 0 0 0,4 2 0 16,-1-2-1-16,-5 0 0 15,-4 0 0-15,-2 3 0 16,-6 0 0-16,-5 0 1 15,-7 0-1-15,-7 0 1 0,-3 0 1 16,-3 0 1-16,-10 0 0 16,0 0 0-16,10 0 0 15,-10 0-5-15,0 0-15 16,0 0-56-16,-10 0-3 16</inkml:trace>
  <inkml:trace contextRef="#ctx0" brushRef="#br0" timeOffset="13538.16">257 10446 340 0,'0'0'5'0,"0"0"3"0,0 0 4 0,0 0-1 0,0 0 2 15,0 0-1-15,0 0 0 16,0 5-1-16,0-5-4 0,-3 12-4 16,-4-1-2-16,0 3-1 15,0-1 0-15,-6 4 0 16,3 3 0-16,0-1 0 15,0 2 0-15,0-6 1 0,0 1-1 16,0-3 0-16,3-3 0 16,2 1 0-16,5-11-1 15,-5 11 1-15,5-11-1 16,0 0 1-16,0 0 0 0,0 0 0 16,5 5 1-16,-5-5 0 15,12 0 1-15,-4 0 0 16,2-2 0-16,-2 2 0 15,9-3 0-15,-3 0 0 16,4 1 0-16,-1 0 0 0,-2 2 0 16,2 0 1-16,1-3-1 15,-1 3 1-15,-4 0 0 16,0 0 1-16,-4 0-1 16,-9 0 0-16,15 0 0 0,-15 0 0 15,0 0-1-15,0 0 0 16,7 0-1-16,-7 0-4 15,0 0-12-15,0 0-66 0,0 0-3 16</inkml:trace>
  <inkml:trace contextRef="#ctx0" brushRef="#br0" timeOffset="14787.68">4553 9829 365 0,'0'0'6'0,"0"0"2"0,0 0 2 0,0 0 1 16,0 0 0-16,0 0-1 16,0 0 1-16,0 0 0 0,0 0-5 15,0 0-2-15,0 0-1 16,7 6-2-16,6-2 1 15,4 4 1-15,1 2-1 16,7 0 1-16,2-1-1 0,0 2 1 16,-2-4 0-16,2 0-1 15,-1-2 0-15,-4 2 0 16,-5-4 0-16,-2 2 0 0,-3-2 1 16,-2-1-1-16,-10-2 1 15,15 5 0-15,-15-5 2 16,0 0-1-16,0 0 2 15,0 0-6-15,0 0 0 16,0 0 0-16,0 0 0 0,-4 12 0 16,4-12 0-16,-18 13 0 15,8-4 0-15,-5 1 0 16,-2 5 0-16,-1 2 0 16,-5 1 0-16,7-3 0 15,-5 2 0-15,5-2 0 0,3-5 0 16,-2 1 0-16,15-11 0 15,-15 8 0-15,15-8-3 16,-3 11-82-16,3-11-3 0</inkml:trace>
  <inkml:trace contextRef="#ctx0" brushRef="#br0" timeOffset="15904.46">3594 12701 292 0,'0'0'5'0,"0"0"2"0,0 0 3 16,0 0 4-16,0 0 1 15,0 0 1-15,0 0 2 16,-9 0 0-16,9 0-6 0,0 0-1 16,0 0-2-16,0 0-3 15,16 2-1-15,-4-2-1 16,6 3-1-16,7-1 0 0,10-2 0 16,4 3-1-16,7-3 0 15,5 0 0-15,2 0-1 16,4 0 0-16,3 0 0 15,-1 0 0-15,3-3 0 16,-2-4-1-16,-3 2 1 0,-3-2-1 16,4 1 0-16,-8-1 1 15,-4 2-1-15,-8 2 0 16,-5 1 0-16,-6 0 0 16,-5 2 0-16,0 0 0 0,-6-3 1 15,1 3-1-15,-5 0 0 16,3 0 1-16,-3 0-1 15,-1-3 0-15,-4 3 1 16,-7 0-1-16,14-2 0 0,-14 2 0 16,0 0 1-16,0 0-1 15,0 0 1-15,0 0-1 16,0 0 1-16,0 0 0 0,0 0 0 16,0 0 0-16,0 0-3 15,0 0-2-15,0 0-5 16,0 0-9-16,3-12-29 15,-3 12-35-15,0-8-1 0</inkml:trace>
  <inkml:trace contextRef="#ctx0" brushRef="#br0" timeOffset="16338.35">4548 12475 358 0,'0'0'2'0,"0"0"3"0,0 0 0 0,0 0 3 0,0 0 3 0,5 8 0 15,-5-8 1-15,16 12 1 16,-2-4 0-16,0-2-3 15,7 5 0-15,1-1-3 16,1-3-2-16,3 0-1 0,-3-1 0 16,0-2-2-16,2 1 1 15,-8-2-2-15,0-1 1 16,-5 0 0-16,-1 4-1 16,-11-6 1-16,2 12 0 0,-2-2 0 15,-10 3 0-15,-2-1 0 16,-6 5-1-16,-1-2 0 15,-4 2 0-15,0-2-1 16,4-1 1-16,-3-3-1 16,9-1 0-16,1-3-1 0,12-7 0 15,-12 8-2-15,12-8-5 16,0 0-16-16,24 0-58 16,-14-2-4-16</inkml:trace>
  <inkml:trace contextRef="#ctx0" brushRef="#br0" timeOffset="17920.61">3788 9864 366 0,'0'0'6'0,"0"0"1"0,0 0 4 0,0 0 0 16,0 0 1-16,0 0 1 16,-3-10 0-16,3 10 0 15,-7 0-3-15,-4 0-4 0,4 5-1 16,-7 0-3-16,-2 5 0 15,0 0-1-15,-6 0-1 16,7 2 1-16,-8-2-1 16,5 3 0-16,-1-1 0 0,1-2 1 15,0-3-1-15,9 0 0 16,-4 2 0-16,1-2 0 16,2-2 0-16,10-5 0 15,-12 7 0-15,12-7 0 0,-11 7 1 16,11-7-1-16,0 0-1 15,-9 3 2-15,9-3-1 16,0 0 0-16,0 0 0 0,0 0 0 16,0 0 0-16,0 0-1 15,0 0 1-15,0 0 0 16,0 0 0-16,0 0-1 16,0 0 1-16,0 0 0 0,0 0 0 15,0 12 0-15,0-12 0 16,0 0 0-16,9 10 0 15,-9-10 0-15,18 10 0 16,-8-2 1-16,7-1 0 16,-4 0 0-16,4 4 0 0,3-3 1 15,0 0-1-15,3 2 0 16,-4-3 1-16,1 1-1 16,0 0 0-16,-3 1 0 0,-2-1-1 15,0 0 1-15,-2-3-1 16,-3-1 1-16,-3 2 0 15,-7-6-1-15,15 10-3 16,-15-10-6-16,10 7-19 0,-10-7-55 16,0 0-2-16</inkml:trace>
  <inkml:trace contextRef="#ctx0" brushRef="#br0" timeOffset="18871.44">3760 12537 419 0,'0'0'6'0,"0"0"1"0,0 0 2 0,0 0 1 16,0 0 0-16,0 0 1 0,0 0-1 15,0 0 1-15,0 0-6 16,-5 4-1-16,5-4-3 16,-12 11 0-16,4-1 0 0,-1-3-1 15,-1 3 1-15,-1 0-1 16,-3 0 1-16,0 2-1 15,-7-2 0-15,5 0 1 16,-2 0-1-16,-3 0 0 0,1-3 0 16,6 1 0-16,-2-3 0 15,4 0-1-15,5-3 1 16,7-2-1-16,-11 3 0 16,11-3 0-16,0 0 0 0,0 0 1 15,14 8-1-15,-2-6 0 16,0 0 1-16,5 2 0 15,4 2 0-15,4-1 0 16,-4 2 0-16,7-1 1 16,-1-2-1-16,-2 2-1 0,5-2 1 15,-5 0 0-15,3-3 1 16,-3 2-1-16,-6-3-1 16,3 2-5-16,-7-2-11 0,-15 0-64 15,25-2-5-15</inkml:trace>
  <inkml:trace contextRef="#ctx0" brushRef="#br0" timeOffset="29688.24">252 11472 277 0,'0'0'5'0,"0"0"2"0,0 0 4 0,0 0 0 0,0 0 3 15,0 0-1-15,0 0 1 16,0 0 0-16,0 0-3 15,0 0-2-15,8 0-3 16,-8 0-1-16,17 0-1 0,-2 0 0 16,2 0-1-16,3 0 0 15,3 0 0-15,1-3-1 16,-1 3 0-16,2-5-1 0,0 3 0 16,-6-1 0-16,-1 3 0 15,-4-1 0-15,-1 1-1 16,-13 0 1-16,12 0 0 0,-12 0 0 15,0 0 0-15,0 0 0 16,0 0-3-16,0 0-9 16,0 0-29-16,0 4-35 15,0-4-4-15</inkml:trace>
  <inkml:trace contextRef="#ctx0" brushRef="#br0" timeOffset="30505.49">391 11118 241 0,'0'0'5'0,"0"0"4"0,0 0 3 0,0 0 2 0,-9-6 1 16,9 6 0-16,-18-2 1 15,8 2 1-15,-5-3-5 16,-2 3-3-16,-3 0-2 0,-3 0-2 16,1 0-2-16,0 3 1 15,-3-3-1-15,-3 0-1 16,3 0-1-16,2 0 0 0,5 0 0 16,-3 0-1-16,5 0 0 15,5 0 0-15,-1 0 0 16,12 0-2-16,-10 0 1 15,10 0-1-15,-6 10 1 0,6-10 0 16,-2 17 0-16,2-7 0 16,0 8 1-16,2 1-2 15,2 4 2-15,1-1-1 16,-3 5-1-16,3 6-2 0,-5-6-5 16,2 10-2-1,-2-8-5-15,3 9-14 0,-3-7-14 16,0 7-11-16,2 7-19 15</inkml:trace>
  <inkml:trace contextRef="#ctx0" brushRef="#br0" timeOffset="30854.8">1 11914 58 0,'0'0'1'0,"0"0"-1"16,13-6 2-16,-13 6-2 0,19-2 1 16,-1 2-1-16,1-6 1 15,4 3-1-15,0 2 1 16,2-5-1-16,-1 6 0 0,3-4 0 16,-4 4 1-16,-1-3-1 15,1 3 0-15,-4 0 2 16,1 0 4-16,-3 0 3 15,-1 0 4-15,-3 0 6 16,-1 0 3-16,-5 0 4 0,-7 0 1 16,12-2 0-16,-12 2-3 15,0 0-4-15,0 0-2 16,0 0-10-16,0 0-10 16,0 0-26-16,0-10-33 0,0 10-5 15</inkml:trace>
  <inkml:trace contextRef="#ctx0" brushRef="#br0" timeOffset="31254.61">344 11159 297 0,'0'0'3'0,"0"0"-1"0,0 0 1 16,-5 6-1-16,3 4 1 15,-3 8 1-15,2 6-1 0,1 3 2 16,0 12-3-16,2 4-1 15,0 6-4-15,0-2-6 16,4 7 0-16,1 4-2 0,0-6 2 16,-3 2-2-16,2-7 1 15,-4 0-1-15,0-5 2 16,0 3-2-16,-1-13-6 16,-2-2-3-16,-1-5-6 15,-1-5-1-15,2-5 1 0,-1-5-1 16,4-10-1-16,-6 9-10 15</inkml:trace>
  <inkml:trace contextRef="#ctx0" brushRef="#br0" timeOffset="32188.16">371 11281 282 0,'0'0'6'0,"0"0"4"0,0 0 2 0,0 0 2 16,0 0-1-16,0 0 0 16,0 0-1-16,0 0 1 15,0 0-7-15,0 0-2 0,0 0-3 16,0 0-1-16,13 8 0 15,-3-6 0-15,4 0 2 16,9-2 0-16,-3 0 0 16,5 0 0-16,-6 0 0 0,6-2 0 15,0-2 0-15,-2 0-1 16,-6-1 1-16,-2 0-1 16,-5 3 1-16,0 0 0 15,-10 2-1-15,10-3 1 16,-10 3 0-16,0 0 0 0,0 0 0 15,0 5 0-15,0-5-1 16,0 12 0-16,-2-2 0 16,-4 3 0-16,6 2 0 15,-5 0-1-15,5 2 0 0,-2 2 1 16,-1-1-1-16,3 0 0 16,0 0 0-16,0-1 1 15,0-2-1-15,3-1 0 0,-1-4 0 16,1 2-1-16,-1-2 1 15,-2-10-1-15,0 15-1 16,0-15 1-16,0 9-1 16,0-9 0-16,0 11 0 0,0-11 1 15,0 0 0-15,-5 7 1 16,5-7 0-16,-9 2 0 16,9-2 1-16,-22 3 1 0,11-3 0 15,-7 0 1-15,2 0-1 16,-7 0 0-16,-2 0 0 15,-2 0 0-15,-1 2-1 16,-2 3-1-16,6-1-9 16,2-4-42-16,1 6-24 0,7 2-6 15</inkml:trace>
  <inkml:trace contextRef="#ctx0" brushRef="#br0" timeOffset="33238.3">605 11372 75 0,'0'0'8'0,"0"0"6"0,0 0 7 0,0 0 2 16,12 10 2-16,11-7 2 15,9 2 0-15,8-2 0 16,14-1-6-16,9 0-6 0,11-2-14 16,8 0-42-16,12 0-21 15</inkml:trace>
  <inkml:trace contextRef="#ctx0" brushRef="#br0" timeOffset="38372.01">3256 10045 212 0,'0'0'4'0,"0"0"-1"0,0 0-1 0,0 0 1 15,0 0 0-15,12 0 0 0,4 0-1 16,3 2 1-16,8-2-6 15,16 3-4-15,4 0-2 16,17-3-4-16,7 0-2 16,17 0-1-16,12-6 0 0,7-1 0 15,7-1 2-15,18 1 3 16,10-3 5-16,1-2-1 16,11 2 0-16,9-2 0 15,0-1-1-15,9 1-2 0,1-3-5 16,4 0-10-16</inkml:trace>
  <inkml:trace contextRef="#ctx0" brushRef="#br0" timeOffset="40470.5">4876 9938 147 0,'0'0'9'0,"0"0"6"15,0 0 4-15,-5-7 4 0,5 7 0 16,-10-5 1-16,10 5 1 15,-15 0-2-15,8 0-7 16,7 0-6-16,-10 7-4 0,10-7-2 16,-2 13 0-16,6-6 0 15,11-2 1-15,10-5 0 16,13 0 1-16,1 0 0 16,21-2-1-16,7-5 1 0,12-4-3 15,6-1-1-15,11-1 0 16,5 4 0-16,5-1-1 15,9 0 0-15,-4 0 0 16,6 0 0-16,2 3 0 0,5-1-1 16,-2 3 1-16,0-4 0 15,-3 0-1-15,-4 2 1 16,-6 0-1-16,-4-1 1 16,-9 4 0-16,-12-2 0 15,-6 2 0-15,-14 1 0 0,-14-2 1 16,-8 3 1-16,-14 2 1 15,-8-2 1-15,-11 2 0 16,-9 0-2-16,0 0 1 0,0 0-2 16,-15 0-3-16,1 0-4 15,-4 0-6-15,-6 2-9 16,-1 0-18-16,4 9-30 16,-7-10-12-16</inkml:trace>
  <inkml:trace contextRef="#ctx0" brushRef="#br0" timeOffset="40871.26">6991 9617 305 0,'0'0'5'0,"0"0"3"16,0 0 1-16,0 0 0 0,4-4 1 15,-4 4 2-15,11 0 2 16,-4 4 1-16,5 0-5 16,4-1-2-16,0 2-1 15,7-1 0-15,5 4-1 0,4-3-2 16,5 3-2-16,-3-1 0 15,-1 0-1-15,1 3 0 16,-7 0-1-16,-4 3 1 16,-11 1 1-16,-6 2-2 0,-6 3 2 15,-8 1-1-15,-11 3 1 16,-9 3 0-16,-6 2-2 16,-9 1-5-16,-4-1-15 0,-15-1-57 15,19 0-1-15</inkml:trace>
  <inkml:trace contextRef="#ctx0" brushRef="#br0" timeOffset="48837.42">16721 16090 228 0,'0'0'2'0,"0"0"0"0,-5-13 0 0,0 3-1 0,0-8 2 16,2 4-1-16,-2-9 0 16,3-3 0-16,2-2-1 15,0-1 1-15,0-1 2 0,10-2 0 16,2 2 1-16,13-9 3 15,0 3 2-15,15-11-1 16,-1 3 3-16,21-6-1 16,8-5 1-16,13-3-1 0,9-2 0 15,9-5-2-15,16 0-1 16,4 2-1-16,12-5-2 16,8 4-1-16,8-2 0 0,7-1 0 15,11-3-3-15,10 4 1 16,4-4-1-16,10 1 0 15,0 1 0-15,15 2 1 16,0 1 2-16,4 7-1 16,8 5 2-16,-2 1-1 15,-3 13 1-15,3 2-1 0,2 6 1 16,-7 7-3-16,2 6 0 16,-8 8-1-16,-6 7 0 15,-3 3 0-15,-3 8 0 0,-7 7-1 16,-10 7 1-16,-6 8 0 15,-8 5-1-15,-9 7 1 16,-10 5 0-16,-11 10 0 16,-10 5-1-16,-11 8 2 0,-9 6-2 15,-16 8 0-15,-12 6 0 16,-12 6 0-16,-10 8 1 16,-11 3 0-16,-14 6-1 15,-10 1 1-15,-15 8 0 0,-7-1 0 16,-20 6-1-16,-9-4 0 15,-18 7 0-15,-13-4 0 16,-11-1-1-16,-14 0 1 16,-5 1 0-16,-11-5 1 0,-9 1 0 15,52-63-1-15,-8 9 1 16,-6-2-1-16,-12 3 3 16,-4 3-2-16,-17 5 0 15,-7-2 0-15,-13 4-1 16,-6-2 1-16,-16 2-1 15,-14-2 1-15,-15 2-1 0,-11-2 0 16,-15 0-1-16,-7-6 1 16,-18 1 1-16,-4-10-1 15,-8-5 0-15,-2-10 1 16,-1-5 0-16,1-10-1 16,2-9 1-16,2-11 0 0,3-5 0 15,7-7-1-15,1-14 1 16,15-5 0-16,6-12 0 15,13-6 0-15,10-12 0 16,13-4-1-16,12-11-1 16,-57-45 3-16,-18-44-1 0,53-8-1 15,52-6-1-15,45-4 2 16,49 4 0-16,37 2 0 16,32 10 1-16,29 6-1 15,19 3 1-15,18-2 1 16,19-8 0-16,20 1-1 0,13 2 0 15,19-6 0-15,18 3 0 16,18 0 0-16,14 5 0 16,19 2-1-16,16 9 0 15,20 2-1-15,18 13-7 0,19 16-73 16,5 17-3-16</inkml:trace>
  <inkml:trace contextRef="#ctx0" brushRef="#br3" timeOffset="72207.37">16912 6247 368 0,'0'0'7'0,"-5"-7"4"0,5-3 0 0,-2-3 2 15,-1 5 1-15,1-4 1 16,2 0-1-16,0 12 1 15,-3-7-7-15,0 14-1 16,3 17-2-16,0 11-2 0,-1 15 1 16,1 15 1-16,0 12-1 15,0 12 1-15,-3 13-3 16,3 2-2-16,0 7 0 0,4 3 0 16,2-1 0-16,-4 9 0 15,1 0 0-15,-3 3 0 16,0 4 0-16,0 6 0 15,-5-2 0-15,-5 1 0 0,-3 10 0 16,-1-8 0-16,-2 3 0 16,4-5 0-16,-7-1 0 15,8-6 0-15,-4-3 0 0,1-6 0 16,1-6 0-16,1-5 0 16,2-8 0-16,-1-5 0 15,2-11 0-15,2-8 0 16,-1-8 0-16,2-13 0 0,4-12 0 15,0-9 0-15,-1-11 0 16,3-8 0-16,0-14 0 16,0 0 0-16,5-25 0 15,6-16-63-15,-4 5-26 0,3-14-1 16</inkml:trace>
  <inkml:trace contextRef="#ctx0" brushRef="#br3" timeOffset="73554.5">16828 6098 354 0,'0'0'4'0,"0"0"0"0,0 0 2 15,0 0 0-15,0 0 3 16,12 0 0-16,-2 0 1 0,8 0 0 16,4 0-2-16,8 3-1 15,7 0 1-15,15-1-3 16,5-2-1-16,16 0 0 15,6 0-1-15,15 0 0 0,8-2-1 16,7-4 1-16,6 5 0 16,11-5 0-16,3 1 0 15,9 0 1-15,2 1-1 0,3-1 0 16,4-3-1-16,3 3 0 16,4-2 0-16,0-3 0 15,0 4 0-15,6-1 0 16,-1 0 0-16,1-1-1 15,-1 4 1-15,0-3-1 0,0-1-1 16,-1-1 0-16,-4 1 0 16,3 0 0-16,-5-2 0 15,-3 0 0-15,-1 0 0 16,1 0 0-16,-2 3 0 0,-2 0 0 16,-4-3 0-16,-2 0-1 15,-3 2 1-15,-2 1 0 16,-4-3 0-16,-6 0 0 15,3 2-1-15,-8 1 1 0,1-3 0 16,-11 5 0-16,0-4 0 16,-5 1-1-16,-2-2 1 15,0 3 0-15,-10-1 0 0,0 1-1 16,-2-3 1-16,-6 5 0 16,-2-3 0-16,-5 3 0 15,-2 0 0-15,-8 1 0 16,-5-2 0-16,-3 6 0 0,-1-4 0 15,-6 4 0-15,-5-3 0 16,3 3-1-16,-8-3 1 16,-5 3 0-16,1-1 1 15,-9 1-1-15,-2 0 0 16,-7-3 0-16,-2 3 0 0,-8 0 2 16,-1 0-1-16,-9 0 2 15,0 0-1-15,8 0 1 16,-8 0 0-16,0 0-1 0,0 0 1 15,0 0-3-15,0 0 0 16,0 10 0-16,0-10 0 16,0 18 0-16,0-7 0 15,0 7 0-15,0 2 0 16,0 4 0-16,5 6 0 0,-2 6 0 16,2 2 0-16,2 10 0 15,-2 6 0-15,3 3 0 16,-1 10 0-16,0 5 0 0,3 7 0 15,1 3 0-15,-2 7 0 16,3 2 0-16,1 8 0 16,-1 0 0-16,4 8 0 15,-4 0 0-15,1-2 0 16,4 6 0-16,-5-3 0 16,1 4 0-16,-1-1 0 0,-5-3 0 15,1 3 0-15,-1-1 0 16,-2 0 0-16,-3-2 0 15,-2 3 0-15,3-4 0 0,-3 0 0 16,2-6 0-16,-2 1 0 16,0-4 0-16,0-3 0 15,3-5 0-15,5-6 0 0,-3-5 0 16,-1-7 0-16,4-5 0 16,2-8 0-16,0-5 0 15,-3-9 0-15,3-5 0 16,-4-5 0-16,1-7 0 0,-5-9 0 15,1-2 0-15,-3-7 0 16,-5 0-21-16,-8-8-65 16,-9-2-4-16</inkml:trace>
  <inkml:trace contextRef="#ctx0" brushRef="#br3" timeOffset="83588.37">20192 8963 366 0,'0'0'2'16,"0"0"-17"-16,0 0-50 0,7-10-3 16</inkml:trace>
  <inkml:trace contextRef="#ctx0" brushRef="#br3" timeOffset="85137.64">814 7613 297 0,'0'0'3'0,"0"0"2"0,0 0 0 0,0 0 2 16,9-6 2-16,1 6 0 15,3 0 1-15,7 0 0 16,2 0-2-16,6 6 0 16,6-1-1-16,8-4 0 0,11 8-2 15,4-8-1-15,12 5-1 16,6-6 1-16,9 1-1 15,8-1 0-15,11 0 0 16,3-1-2-16,13-6 1 0,6-2-1 16,6 0 1-16,6-1-1 15,12-2 1-15,2-1-1 16,3-2 0-16,8-3 0 16,0 7 0-16,1-7 0 0,2 1 0 15,-4-1 0-15,-2 1 0 16,-5 0 0-16,-5 0 0 15,-4-1 0-15,-14 1 0 16,-2-3 0-16,-12 2 1 0,-13 4-1 16,-9-1 0-16,-11-3 1 15,-12 3-1-15,-7 4 0 16,-18-3 1-16,-10 10 0 16,-7-3 0-16,-10 1-1 0,-8 5-2 15,-12 1-5-15,0 0-22 16,0 0-49-16,-4 4-2 15</inkml:trace>
  <inkml:trace contextRef="#ctx0" brushRef="#br3" timeOffset="87004.53">866 8450 275 0,'0'0'7'0,"0"0"0"0,-3 4 4 0,3-4-2 15,0 0 0-15,0 0 0 16,0 14 2-16,0-14 2 16,7 4-5-16,2-2-1 15,5 3-1-15,4 0-1 0,3-2 2 16,7 4 0-16,7-2-3 15,0 5-2-15,7-7 0 16,0 2-1-16,1-3 1 16,4-2 1-16,5 0 0 0,5 0 0 15,1-2 0-15,4-1 1 16,2 1-1-16,6-3 0 16,1 2 0-16,4 0-2 0,2 1 0 15,0 0 0-15,2-1-1 16,1 1 1-16,-3 2-1 15,3-3 0-15,0-2 1 16,1 5-1-16,-1-2 0 0,-1-4 1 16,3 4-1-16,-2 0 1 15,-3-1 0-15,-2 2-1 16,-1-3 1-16,-2 4-1 16,0 0 0-16,-5 0 0 15,0 0 2-15,-2 0-2 0,-3-2 0 16,-3 2 0-16,-1-2 0 15,1-1 0-15,-1 0 0 16,-1 0 0-16,-4-1 1 16,5 0-1-16,-3-2 1 0,2 1-1 15,-8-2 1-15,2 2 0 16,-2 0-1-16,-2-3 0 16,-1 4 1-16,-6-4-1 15,-2 3 1-15,2 0-1 0,-2 0 0 16,-1 3 0-16,-2-1 0 15,-3-2 1-15,3 3-1 16,-3-3 1-16,-1 2-1 0,2-1 1 16,0 1 0-16,-4-1-1 15,4-2 0-15,-2 1 1 16,3-1-1-16,-1 2 0 16,-4-3 0-16,4 2 0 15,-4 0 1-15,1 0-1 16,0 0 1-16,0-3-1 0,-4 3 1 15,7 0 0-15,-6-2 0 16,1 3-1-16,1-5 1 16,-1 2 0-16,-1-2 0 0,-2 1-1 15,3 1 1-15,-1-3 0 16,0-3 0-16,-2 5 0 16,2-4 0-16,-2 2 0 0,3 0 1 15,2 1-2-15,-5-4 1 16,1 1 0-16,-1 2-1 15,-2 0 1-15,-1-2 0 16,3 2 0-16,-8-2 1 0,1-1 0 16,1 1 0-16,-3-1 1 15,-4 1-1-15,2-3 1 16,-1 0-1-16,3 0 0 16,-4-2 0-16,-5 0-1 0,6-3 0 15,-4 2 0 1,1-2-1-16,1 1 1 0,-4-3 0 15,0 1 0-15,-2-1 0 16,2 0 0-16,-4 0 1 16,0-3 0-16,-3 0 0 0,0 1-1 15,0-1 1-15,0-3-1 16,0 2 0-16,-3 1 1 16,0 0-2-16,-2 0 0 0,0 3 0 15,1-1 0-15,-1 4 0 16,-2 1 0-16,-6 0 0 15,3 2 0-15,3 1 0 16,-6 2 0-16,1 1 0 0,-1-1 0 16,3 4 0-16,-4-1 0 15,1 0 0-15,1 2 0 16,-1 1 0-16,0-3 0 16,2 0 0-16,-2 0 0 0,-2 3 0 15,2 0 0-15,-4 0 0 16,2 0 0-16,-4 0 0 15,-2 5 0-15,4-3 0 16,-3 2 0-16,0-1 0 16,0-1 0-16,5 2 0 0,-2 1 0 15,0 2 0-15,0-3 0 16,2 1 0-16,2-1 0 16,-4 3 0-16,4-2 0 0,-2 2 0 15,0 0 0-15,-4-2 0 16,3 2 0-16,-1 0 0 15,0 0 0-15,-6 0 0 16,6 0 0-16,-6 0 0 0,-2 0 0 16,6 0 0-16,-3 2 0 15,1 0 0-15,2 1 0 16,4-1 0-16,3 1 0 16,2-1 0-16,-1-2 0 0,11 0 0 15,0 0-45-15,0 12-41 16,11-12-2-16</inkml:trace>
  <inkml:trace contextRef="#ctx0" brushRef="#br3" timeOffset="88154.68">5264 7174 167 0,'0'0'10'0,"0"0"3"0,0 0 4 0,0 0 3 0,-5 7-1 15,5-7 2-15,0 0-1 16,0 0 0-16,0 0-6 15,0 0-5-15,7 3-3 16,3-3-1-16,5-3-1 0,5-6 0 16,9-4 1-16,7-2-1 15,11-7 0-15,5-3 2 16,15-9-2-16,10-4 1 16,12-9 1-16,9-3-1 0,11-4 0 15,8-6 1-15,7-1 0 16,10-1 0-16,0-2 0 15,3-2-1-15,0 8 0 16,-3-3-1-16,-3 5 0 0,-4 4-1 16,-8 3 0-16,-4 4-1 15,-11 2 0-15,-10 7 1 16,-7 6-1-16,-12 3 0 16,-10 4-1-16,-14 6 2 0,-8 5-2 15,-13 4-1-15,-8 3 1 16,-9 5-3-16,-13 0-5 15,0 18-7-15,-8-8-38 16,-7 12-27-16,-8 0-3 0</inkml:trace>
  <inkml:trace contextRef="#ctx0" brushRef="#br3" timeOffset="89021.28">5565 8165 231 0,'9'-5'5'0,"7"-5"3"0,10-8 3 15,15-1 1-15,5-9 0 16,14-4 1-16,13-8 0 16,10-6-1-16,5-2-2 0,6-3-2 15,11-1-1-15,-1-3 1 16,14-2 0-16,7-8 2 16,12 4 0-16,5-4 0 0,13-4 1 15,4-3-1-15,9 3-1 16,-2-3-1-16,0 0-2 15,4 2 0-15,-11 6 0 16,-3 0-1-16,-9 7-2 0,-11 2 0 16,-14 6-1-16,-10 2 1 15,-18 7 1-15,-11 8-1 16,-19 5 0-16,-9 2 0 16,-18 10 0-16,-9 3 0 15,-14 4-1-15,-14 8-5 0,10-5-9 16,-13 15-48-16,-9-2-19 15,-3 2-5-15</inkml:trace>
  <inkml:trace contextRef="#ctx0" brushRef="#br3" timeOffset="90287.41">5050 7694 353 0,'0'0'4'0,"0"0"1"0,0 0 3 0,-10-8 2 15,10 8 1-15,-7-7 0 16,7 7 1-16,-15-7 1 16,3 7-4-16,-1 0-1 0,3 0-3 15,-5 5-1-15,-2 4-1 16,1 4-1-16,2 1-1 16,-4 4 0-16,3 0-1 15,3 4 0-15,2 0 0 0,3 3 0 16,4 0 0-16,3-3 0 15,3-1 0-15,9-3 1 16,3-3-1-16,2-2 1 16,3-6 1-16,3-4-1 0,4-3 1 15,-3 0 0-15,2-8 0 16,-2-4 1-16,2 0 1 16,-4-4 1-16,-3 0 0 0,-5-5 0 15,-2 2 0-15,-3-6 0 16,-4 0 0-16,-2 3-2 15,-6-3-3-15,-4 3 0 0,-3 0 0 16,-2 4 0 0,-3 3 0-16,-3 5 0 0,-4 5 0 15,-1 3 0-15,3 2 0 16,-4 2 0-16,4 8 0 16,-3 0 0-16,4 3 0 15,1 2 0-15,4 1 0 0,3 2 0 16,4 2 0-16,2 0 0 15,5-3 0-15,0 2 0 16,2-1 0-16,6 0 0 16,5-6 0-16,-1 1 0 0,2-6 0 15,2 0 0-15,2-7 0 16,1 0 0-16,-1 0 0 16,1-4 0-16,-1-6 0 0,-4-3 0 15,2 1 0-15,-4-6 0 16,-5 0 0-16,-1-3 0 15,-6 1 0-15,0 1 0 16,-9-4 0-16,-7 3 0 0,-2 2 0 16,-1 4 0-16,-6 3 0 15,-1 4 0-15,-1 6 0 16,2 1 0-16,3 6 0 0,2 7 0 16,-3 1 0-16,7 4 0 15,3 2 0-15,5 5-8 16,4-6-5-16,4 6-13 15,14-2-59 1,11-9-2-16</inkml:trace>
  <inkml:trace contextRef="#ctx0" brushRef="#br3" timeOffset="92089.47">5172 8179 171 0,'0'0'6'0,"0"0"2"15,0 0 3-15,0 0 4 0,0 0 2 16,0 0 2-16,0 0 4 16,5 10 2-16,-5-10-4 15,17 4 0-15,-5-4-3 0,6 0-1 16,1 0-1-16,11-7-4 16,-2 3-2-16,4-3-1 15,0-3-1-15,1 0-1 16,-8-2 0-16,-1 4 1 0,-3-2 0 15,-9 5 0-15,-12 5-2 16,9-7 0-16,-9 7 0 16,0 0-2-16,-12 0-1 15,5 0-3-15,7 0-7 16,-18 12-20-16,9-2-54 0,4 2-2 16</inkml:trace>
  <inkml:trace contextRef="#ctx0" brushRef="#br3" timeOffset="101204.68">1559 15888 126 0,'0'0'2'0,"17"0"1"0,1-4 4 0,5 1 1 16,3 1 1-16,10 0 2 15,1-3 1-15,12 1-1 0,-4 4 2 16,5 0-3-16,4 0-1 16,1 0-1-16,2 0-2 15,3 0 0-15,2 0-2 0,0 4 1 16,5-4-3-16,-2 0 0 16,-6 0 0-16,13 0-1 15,-2 0 0-15,2 0 0 16,2 0 0-16,-1 0 1 15,-1 0-2-15,3 0 1 0,1 0 0 16,-2 0 0-16,6-4-1 16,0 0 1-16,2-1 1 15,2 0-1-15,-1-2 0 16,6-1 0-16,3 0 1 0,-6-1-1 16,1-1 0-16,-4 3-1 15,-1-3 2-15,-1 2-1 16,-3 2-1-16,-6 2 1 0,-10 1-1 15,5-1 0-15,-8 4 0 16,-1-2 0-16,-4 2 0 16,-3 0 0-16,-2 0-1 15,-7 5-6-15,0-4-11 0,-17-1-31 16,3 3-15-16</inkml:trace>
  <inkml:trace contextRef="#ctx0" brushRef="#br3" timeOffset="102742.43">1574 16143 193 0,'0'0'4'0,"0"0"4"0,0 0 3 0,13 0 3 16,-13 0 1-16,19 0 0 0,-6 0 3 15,1 0-1-15,4 0-3 16,-1 0-1-16,6 4-3 15,-1-4-2-15,0 2-1 16,5 1-2-16,3-1 0 0,0-2-2 16,2 2 0-16,9 1-1 15,-6-3-2-15,4 2 1 16,-2-2-1-16,6 0 2 16,-1 0-1-16,2 0 1 15,-1 0-1-15,-1 0 1 0,1 0 0 16,-1 0-1-16,4 0 1 15,-4 0 0-15,6 0 0 16,-1 0-1-16,0-2-1 16,3 2 1-16,0 0 0 0,2 0 0 15,0 0 0-15,1-3 0 16,-2 1 0-16,4 0 0 16,2 2 0-16,-4-3-1 0,4 1 1 15,-1-2 0-15,-1 4-1 16,3 0 1-16,-6-1-1 15,3 1 0-15,-6 0 1 16,4-3 0-16,-7 3-1 16,2 0 0-16,0 0 0 15,-2 0 1-15,0 0-1 0,0 0 0 16,2 0 0-16,1 0 0 16,1 0 0-16,2 0 0 15,-2 0 0-15,5 0 1 0,-6 0-2 16,3-2 2-16,1-1-1 15,-7-2 0-15,0 3 1 16,0-3-1-16,-3 0 0 16,1 0 0-16,-1-1 1 0,-3 4-1 15,-6-3 0-15,3 0 0 16,-4 3 1-16,-1 0-1 16,-5-1 0-16,1 3 0 0,-3-3 0 15,-3 3 0-15,0 0 0 16,-6-3 0-16,0 3 0 15,-7 0-1-15,3 0 1 16,-12 0 0-16,12 0 0 16,-12 0 0-16,0 0-1 0,0 0 1 15,0 0 0-15,0 0 0 16,0 0 0-16,0 0-1 16,8 3-4-16,-8-3-10 15,0 0-18-15,0 0-36 0,0 0-8 16</inkml:trace>
  <inkml:trace contextRef="#ctx0" brushRef="#br3" timeOffset="103237.53">4727 15701 335 0,'0'0'5'0,"0"0"4"16,0 0 1-16,0 0 1 0,0 0-1 15,0 0 3-15,0 0-2 0,8 11 1 16,-6 0-5-16,0 1-4 15,1 8-1-15,-1 2 1 16,3 3-1-16,-3 4-1 16,4-4 0-16,-1 3-1 15,-2-3 1-15,1-1-1 0,1-1-1 16,-2-6-2-16,-1-3-4 16,0 1-10-16,1-5-20 15,-3-10-38-15,0 15-6 16</inkml:trace>
  <inkml:trace contextRef="#ctx0" brushRef="#br3" timeOffset="104126.1">4024 15354 313 0,'0'0'6'0,"0"0"6"0,0 0 0 0,0 0 2 16,0 0 3-16,0 0-1 15,3-11-2-15,-3 11 1 16,0 0-6-16,0 9-5 16,0 0-1-16,0 6-2 0,0 5-1 15,2 0 0-15,0 7 2 16,1 3-2-16,-1-1 0 15,1 3 1-15,1-2-1 16,0-1 0-16,-2-1 0 0,1-3 0 16,-3-3 0-16,0-4-1 15,2-3-3-15,-2-5-1 16,0-10 0-16,0 12-1 0,0-12-1 16,0 0-2-16,0 0-7 15,0 0-14-15,0 0-29 16,7-8-16-16</inkml:trace>
  <inkml:trace contextRef="#ctx0" brushRef="#br3" timeOffset="104871.06">3979 15341 238 0,'0'0'4'0,"0"0"1"0,0-9 2 15,0 9 3-15,0 0-1 16,0 0 3-16,6-8 1 16,-6 8 0-16,16 0-2 0,-4 0-2 15,6 0-1-15,5 0-1 16,4 0 0-16,8 0-2 16,5 3 0-16,1-1 0 15,12-2-1-15,4 0-1 0,5 0 0 16,8 0-1-16,2 0 1 15,10-2-1-15,-2-3-1 16,12-1 0-16,-3 2 0 16,5-4 0-16,8 3-1 0,5-5 1 15,0 5 0-15,3-2-1 16,8 2 0-16,1-2 1 16,5 1-1-16,-2-1 0 15,-3 3 0-15,6-3-1 0,4 1-3 16,-2 1-4-16,-2-2-3 15,9 2-7-15,-4-5-5 16,2 2-4-16,-4 1 0 16,-1-1 3-16,-16 3 2 15,1-3 7-15,-6 4 10 0,-16-2 10 16,-10-1 7-16,-9 6 4 16,-8-6-1-16,-18 6-7 15,-1 1-37-15,-16 0-25 16,-11 0-9-16</inkml:trace>
  <inkml:trace contextRef="#ctx0" brushRef="#br3" timeOffset="106136.83">4105 15687 255 0,'0'0'5'0,"0"0"3"0,0 0 2 0,0 0 1 0,0 0 3 16,16 0-2-16,-9-1 2 15,6-2 0-15,2 1-5 0,2 2-2 16,7-2-3-16,4-1 1 16,4 0-3-16,-2 1 0 15,10 2-1-15,-3-3 0 16,13 3 0-16,0-2 0 0,0-1 0 16,9 1 0-16,-5-1 0 15,8 1-1-15,-2-3 1 16,0 2 0-16,4 1 2 15,-6-1-2-15,6 1 1 0,-2-1-1 16,6 3 1-16,-3-2 0 16,2 2-1-16,-3-2 0 15,-2-1 0-15,5 1 0 0,-5 2 1 16,-5-2-1-16,8-1 1 16,-3 0 0-16,3-2 0 15,-1 0 1-15,1 0 1 16,2 1-1-16,3-5 1 15,-3 5-1-15,2-1 0 0,-5-2 0 16,4 2 0-16,-3-3-1 16,-1 3 0-16,-4 4-1 15,0-8 1-15,-1 4-2 16,-5 2 1-16,-1-1-1 0,2 1 1 16,-4 2-1-16,2-2 1 15,-1 0-1-15,-3 0 0 16,4 3 0-16,-3 0 1 15,-1-1-1-15,3 1 0 0,-1 0 0 16,-5-3 0-16,2 3 0 16,-4 0 1-16,-1 0-1 15,-4 0 0-15,-4 0 1 16,0 0-1-16,-5 0 0 0,-3 3 1 16,1-3-1-16,-6 0 0 15,0 0 1-15,-2 0-1 16,0 0 0-16,-5 0 0 15,0 0 0-15,-5 0 1 16,-10 0-1-16,12 0 0 0,-12 0 1 16,0 0 1-16,0 0 0 15,0 0 0-15,0 0 2 16,0 0-1-16,0 0 0 0,0 0 1 16,0 0-1-16,0 0-1 15,0 0-2-15,0 0-4 16,0 0-12-16,5-8-63 15,-5 8-3-15</inkml:trace>
  <inkml:trace contextRef="#ctx0" brushRef="#br3" timeOffset="107637.39">4273 15249 275 0,'0'0'8'0,"0"0"4"0,0 0 3 0,0 0 3 16,0 0 1-16,0 0 3 15,0 3-1-15,0-3 0 16,0 0-6-16,-3 14-5 0,3-14-3 16,-2 17-3-16,2-9-4 15,-3 3-5-15,3 3-17 16,0 11-51-16,5-10-6 15</inkml:trace>
  <inkml:trace contextRef="#ctx0" brushRef="#br3" timeOffset="107838.25">4298 15533 311 0,'0'0'3'0,"0"0"-1"0,0 0 1 16,0 0 1-16,0 8-2 16,0-8 0-16,0 13-4 0,0-13-7 15,0 18-11-15,0-8-19 16,0-1-16-16,4 4-12 16</inkml:trace>
  <inkml:trace contextRef="#ctx0" brushRef="#br3" timeOffset="107987.43">4322 15743 246 0,'0'0'6'0,"0"0"2"16,-3 7 3-16,3-7 2 0,-2 15-1 15,2-6 0-15,-3-2-1 16,3 3 2-16,0 1-6 16,0-1-8-16,0-10-15 15,0 12-34-15,0-5-19 16</inkml:trace>
  <inkml:trace contextRef="#ctx0" brushRef="#br3" timeOffset="108287.97">4332 15986 148 0,'0'0'2'15,"0"0"0"-15,0 0 3 16,0 0 0-16,0 0 0 15,-5 14 1-15,3-4 0 0,2 0 0 16,-3 5-3-16,3-2-3 16,0 1-2-16,0-14-3 15,0 12 2-15,0-12-2 16,-3 16 1-16,3-16 0 0,0 12 2 16,0-12 2-16,0 17 1 15,0-17 1-15,-2 18-1 16,-1-12 2-16,3 5-1 15,0-11-1-15,-4 14-9 16,4-14-37-16,0 0-7 0</inkml:trace>
  <inkml:trace contextRef="#ctx0" brushRef="#br3" timeOffset="108771.33">4496 15259 404 0,'0'0'6'0,"0"0"2"0,0 0 1 0,0 0 2 0,0 0 0 16,0 0 0-16,-3 10 0 16,1 4 0-16,2 2-5 15,-2 7-2-15,2 4-4 0,0 0-4 16,0 8-7-16,0-6-15 15,0 4-56-15,4-1-2 16</inkml:trace>
  <inkml:trace contextRef="#ctx0" brushRef="#br3" timeOffset="108954.49">4498 15859 302 0,'0'0'2'0,"0"0"-1"0,-9 8 1 16,9-8-1-16,-8 14 0 16,6-3-5-16,-6-1-5 0,8 4-10 15,-3-1-11-15,3 1-17 16,0 4-11-16</inkml:trace>
  <inkml:trace contextRef="#ctx0" brushRef="#br3" timeOffset="110421.34">4123 15245 67 0,'0'0'7'0,"0"0"4"0,0 0 8 0,0 0 1 16,-7 0 4-16,7 0 1 0,0 0 2 15,-11 3 1-15,11-3-3 16,0 0-4-16,-7 10-2 16,7-10 0-16,0 0 0 15,0 0-1-15,-7 8 1 16,7-8-1-16,0 0-2 16,0 0-3-16,0 0-1 15,0 0-1-15,0 0-4 0,0 0 0 16,0 0-2-16,0 0-1 15,0 0-1-15,-7-4 1 0,7 4-1 16,0-10 0-16,0 10 1 16,0-15 0-16,0 15 0 15,0-14 1-15,0 14-1 16,2-15 0-16,1 5 0 16,-3 2 0-16,0 8 0 0,3-15-4 15,3 5 0-15,-3 0 0 16,1 2 0-16,2-2 0 15,-1 4 0-15,0-4 0 0,0 0 0 16,2 3 0-16,-7 7 0 16,13-16 0-16,-13 16 0 15,14-11 0-15,-14 11 0 16,13-16 0-16,-13 16 0 16,12-12 0-16,-2 4 0 0,1 1 0 15,-2 2 0-15,6-2 0 16,-2 1 0-16,1 2 0 15,2 0 0-15,0-2 0 16,0 3 0-16,1 1 0 0,-2 2 0 16,-3-3 0-16,1 3 0 15,-1 0 0-15,1 0 0 16,-1 3 0-16,-1-1 0 0,1-2 0 16,0 3 0-16,3 3 0 15,0-5 0-15,-3 4 0 16,1-3 0-16,-1 4 0 15,-2 1 0-15,0 1 0 16,0-2 0-16,0 3 0 0,-10-9 0 16,15 16 0-16,-11-7 0 15,4 0 0-15,0 1 0 16,-3 0 0-16,-1-3 0 16,4 3 0-16,-6 0 0 0,-2-10 0 15,8 14 0-15,-8-14 0 16,7 14 0-16,-7-14 0 15,5 11 0-15,-5-11 0 16,0 0 0-16,5 11 0 0,-5-11 0 16,0 0 0-16,5 10 0 15,-5-10 0-15,0 0 0 16,5 9 0-16,-5-9 0 0,0 0 0 16,0 0 0-16,0 10 0 15,0-10 0-15,0 0 0 16,0 0 0-16,0 0 0 15,0 0 0-15,0 0 0 16,0 0 0-16,0 0 0 0,0 0-86 16,0 0-5-16</inkml:trace>
  <inkml:trace contextRef="#ctx0" brushRef="#br3" timeOffset="111971.11">4233 16109 162 0,'0'0'7'0,"0"0"2"0,0 0 2 16,0 0 2-16,0 0 4 0,0 0 0 15,0 0 3-15,-11-7 3 16,11 7-5-16,0 0-1 16,0 0 1-16,-9-8-1 15,9 8-1-15,0 0-2 0,-7-2 0 16,7 2-3-16,0 0-2 16,-11 0-1-16,11 0-1 15,0 0 0-15,0 0-1 0,-10 0 0 16,10 0-1-16,0 0 0 15,0 0 0-15,0 0-2 16,0 0 0-16,0 7-1 16,0-7 0-16,0 13-2 15,0-13 1-15,0 17-1 0,0-7 0 16,0 0 1-16,3 0-1 16,2 2-1-16,-1-2 1 15,-2 0 0-15,5-3 0 16,-3 3 0-16,-4-10-1 0,12 21 1 15,-12-21 0-15,13 12 0 16,-13-12 0-16,15 13 0 16,-15-13 0-16,13 11 0 15,-13-11 0-15,12 8 0 0,-12-8 1 16,14 10-1-16,-14-10 0 16,13 7 0-16,-13-7-1 15,15 5 2-15,-15-5-1 16,18 3 0-16,-11-1 0 15,-7-2 0-15,17 2 1 0,-17-2-1 16,17 3 0-16,-17-3 0 16,16 3 1-16,-9-3-1 15,-7 0 0-15,15 0 0 0,-15 0 0 16,13 0 0-16,-13 0 0 16,16 0 1-16,-16 0-1 15,16 0 0-15,-9 0 0 16,3 0 1-16,0-3-1 0,0 0 0 15,-1 1 0-15,0 0 0 16,0-1 1-16,-1 1-1 16,-8 2 2-16,15-8-1 15,-15 8 1-15,14-8 0 0,-14 8 0 16,13-4 0-16,-13 4 1 16,12-8-1-16,-12 8 1 15,12-7-2-15,-12 7 1 16,11-4 0-16,-11 4-1 15,10-8 1-15,-10 8-1 0,12-5 0 16,-12 5 0-16,8-8 0 16,-8 8 1-16,10-4-2 15,-10 4 0-15,9-11 0 16,-9 11 0-16,0 0 0 0,11-12 0 16,-11 12 0-16,7-10 0 15,-7 10 0-15,7-15 0 16,-7 15 0-16,3-18 0 0,-3 18 0 15,2-14 0-15,-2 14 0 16,0-18 0-16,0 18 0 16,0-12 0-16,0 12 0 15,0-13 0-15,0 13 0 16,0-9 0-16,0 9 0 0,-2-10 0 16,2 10 0-16,-3-10 0 15,3 10 0-15,0 0 0 16,-5-10 0-16,5 10 0 0,0 0 0 15,0 0 0-15,0 0 0 16,0 0 0-16,0 0 0 16,0 0 0-16,0 0 0 15,0 0 0-15,0 0 0 16,0 0 0-16,-4 6 0 0,4-6-80 16,0 11-12-16</inkml:trace>
  <inkml:trace contextRef="#ctx0" brushRef="#br3" timeOffset="113240.05">4183 16109 234 0,'0'0'8'0,"0"0"5"0,0 0 3 0,0 0 3 16,0 0 2-16,0 0 3 0,0 0 1 16,0 0 3-16,-10-7-8 15,10 7-4-15,0 0-4 16,0 0-2-16,-10 0-3 16,10 0-2-16,-7 10-3 0,7-10 0 15,-8 15-1-15,6-5-1 16,0 2 0-16,2-2 1 15,0 2-1-15,0 1 0 16,0-1 0-16,0 0 0 16,4 1 0-16,1-1 0 0,0-2 0 15,-3 1 0-15,6-3 0 16,-6 1 0-16,6 0 0 16,-8-9 0-16,10 15 0 15,-10-15 0-15,9 15 0 0,2-10 0 16,-11-5 0-16,14 9 0 15,-3-6 0-15,-1 1 0 16,-2-1 0-16,-8-3 0 0,19 3 1 16,-19-3-1-16,15 3 0 15,-5-1 0-15,-3-2 1 16,-7 0-1-16,17 3 0 16,-6-3 1-16,-2 3-1 15,-1-2 0-15,0-1 0 0,1 0 0 16,1 3 1-16,-3-3-1 15,6 0 0-15,-5 0 0 16,4 0 0-16,-4 0 0 16,1-3 0-16,3 3 0 0,-3-1 0 15,-2 1 0-15,2-3 0 16,-1 3 0-16,-8 0 0 16,17 0 0-16,-17 0 0 0,16-3 0 15,-7 3 0-15,-1-2 1 16,-8 2-1-16,18-3 0 15,-18 3 0-15,16-3 0 16,-8 0 1-16,-8 3-1 0,15-7 1 16,-15 7-1-16,14-6 1 15,-14 6 0-15,16-8 0 16,-16 8 0-16,12-8-1 16,-12 8 1-16,13-7 1 15,-13 7-1-15,12-10 1 0,-12 10-1 16,10-12 1-16,-10 12 1 15,13-11 0-15,-13 11 0 16,12-14 1-16,-12 14-1 16,13-12 1-16,-11 2 0 0,0 0-1 15,6 0-3-15,-8 2 0 16,4-2 0-16,-1 3 0 16,-1-3 0-16,1 0 0 0,0 1 0 15,-3 9 0-15,0-13 0 16,0 13 0-16,0-15 0 15,0 15 0-15,0-10 0 16,0 10 0-16,0 0 0 0,-3-12 0 16,3 12 0-16,0 0 0 15,0 0 0-15,0 0 0 16,0 0 0-16,0 0 0 16,-8-8 0-16,11-5-62 15,-3 13-29-15</inkml:trace>
  <inkml:trace contextRef="#ctx0" brushRef="#br3" timeOffset="115321.34">6198 6178 308 0,'0'0'8'0,"0"0"4"0,-3-7 2 0,3 7 1 15,0 0 1-15,0 0 1 16,0 0 0-16,11-4 0 0,0 10-6 16,13 6-5-16,4 8-2 15,13 5 0-15,9 6 0 16,10 7 0-16,7 10-1 0,7 6 0 16,3 5 0-16,7 10 1 15,-2 9-1-15,-2 3 0 16,-6 6-1-16,-4 7 0 0,-11 5 0 15,-11 2-1-15,-9 4 1 16,-11 4-1-16,-10 2 0 16,-11 3 1-16,-7-3-1 15,-5-1 1-15,-6-11-1 16,-2-3 1-16,-1-12 0 0,-5-10 0 16,3-9 0-16,2-15 0 15,-1-8 0-15,5-9-1 16,0-12 0-16,2-6-1 15,3-5-1-15,5-10-2 16,0 0-1-16,-7 0-2 0,7 0-3 16,-2-7-6-16,2 7-16 15,0-10-53-15,0 2 1 16</inkml:trace>
  <inkml:trace contextRef="#ctx0" brushRef="#br3" timeOffset="115938.18">6912 8093 355 0,'0'0'8'0,"0"0"5"15,0 0 3-15,0 0 0 0,0 0 0 16,0 0 1-16,0 0 0 0,0 0 0 16,7 6-7-16,-2 2-4 15,2 7-2-15,0 3-1 16,6 3 0-16,-1 3 0 16,4 0 0-16,-2 4-1 0,-1-3 0 15,-3 0-2-15,-1-4 0 16,4-5 0-16,-8 1 0 15,0-5 0-15,0-2 0 16,-5-10 0-16,7 11 0 0,-7-11 0 16,0 0 0-16,10 1 0 15,-10-1 0-15,15-12 0 16,-2-2 0-16,4-4 0 0,3-5 0 16,3 2 0-16,1-7 0 15,1 3 0-15,0 0 0 16,-3 5 0-16,-5 3 0 15,-1 5 0-15,-4 2 0 0,1 3 0 16,-13 7 0-16,0 0 0 16,0 0-27-16,0 0-59 15,0 0-2-15</inkml:trace>
  <inkml:trace contextRef="#ctx0" brushRef="#br3" timeOffset="116787.11">6174 6167 384 0,'0'0'5'0,"0"0"3"0,0 0 2 16,-6-11 2-16,6 11 1 16,0 0 0-16,-15-8 0 0,15 8 1 15,-9 3-5-15,3 7-3 16,3 4-2-16,-1 2-2 15,4 6-1-15,-3 0-1 16,1-3 0-16,2 6 1 0,-2-2-1 16,2-6 0-16,0-2 0 15,0-1 1-15,0-3-1 16,0-11 1-16,4 10-1 16,-4-10 1-16,0 0 0 15,3-5 1-15,-1-5-1 0,0-5 0 16,-2-5 1-16,3-2 0 15,0-3 0-15,-3-3 0 16,3 1-2-16,-3 1 0 0,0 2 0 16,0 3 0-16,0 3 0 15,0 4 0-15,0 4 0 16,0 10 0-16,2-10 0 16,-2 10 0-16,12 0 0 0,-2 4 0 15,5 4 0-15,2 2 0 16,8 5 0-16,5 0 0 15,5 0 0-15,5-3 0 16,16-12-69-16,2 8-19 0</inkml:trace>
  <inkml:trace contextRef="#ctx0" brushRef="#br3" timeOffset="125087.83">16693 9849 231 0,'0'0'0'0,"0"0"0"0,0 0 5 0,0 0 2 0,5 2 3 15,3 1 0-15,7 2 1 16,7 3 2-16,11-1 0 16,4 1-1-16,13-2-3 0,12 5-4 15,10-6-1-15,2 3-1 16,10-2-2-16,6 2 0 15,9-1 0-15,10 1 0 16,3 0 0-16,5-4 0 0,10 1 1 16,12 0-1-16,8-3 1 15,12 1-1-15,7 0 0 16,11-3 1-16,8 0-1 0,5 0 0 16,14 0 0-16,-1 0 0 15,13 0 0-15,6 3-1 16,4-2 1-16,2 2-1 15,8 1 0-15,1 2 1 16,3-1-1-16,4 2 1 0,2-4 0 16,5 1-1-16,3 1 1 15,-4-5 0-15,4 0-1 16,-1 0 1-16,-10-6-1 16,-6-1 2-16,-9-2 1 0,-6 1 1 15,-16 1 0-15,-12 0 0 16,-16 0 2-16,-13-3-1 15,-11 5 0-15,-16 0-1 16,-16 0-1-16,-14 0-1 0,-22 5 0 16,-13-2-1-16,-16 2-1 15,-21-3-4-15,-5 3-10 16,-19 7-45-16,-12-7-15 0</inkml:trace>
  <inkml:trace contextRef="#ctx0" brushRef="#br3" timeOffset="125971.13">24247 6297 133 0,'0'10'5'0,"0"2"5"0,0 16 3 0,0 6 3 0,5 16 3 16,-3 11 1-16,4 16 0 15,3 18 1-15,4 1-7 16,2 11-2-16,2 7-3 16,-2 15-3-16,8 2-4 0,-7 2 0 15,2 9 1-15,-3 3 1 16,-5 1 4-16,-3 4 4 15,-4 0 0-15,-3-8 1 16,0 2 3-16,-3-6 0 0,-2-4-3 16,1-12 0-16,-1-3-4 15,2-11-5-15,3-9-8 16,0-13-24-16,0-16-46 16,5-10-2-16</inkml:trace>
  <inkml:trace contextRef="#ctx0" brushRef="#br4" timeOffset="166338.22">8310 5759 365 0,'0'0'3'0,"0"0"4"0,2 8 4 0,1 4 1 16,2 11 1-16,-1 6 1 15,5 11 2-15,-2 12 0 0,0 15-1 16,-2 12-4-16,0 13-2 16,-2 16-2-16,0 9 0 15,-3 14-2-15,-6 11-5 0,-1 6 0 16,-8 8 0-16,-4 5 0 15,1 7 0-15,-2-2 0 16,0 5 0-16,-3-1 0 16,4 0 0-16,1-7 0 15,1-2 0-15,4-7 0 0,6-8 0 16,0-4 0-16,2-16 0 16,0-7 0-16,5-15 0 15,0-7 0-15,0-13 0 16,5-15 0-16,0-4 0 0,2-15 0 15,0-9 0-15,1-9 0 16,2-7 0-16,-1-10 0 16,-9-15 0-16,14 5-7 15,-14-5-12-15,4-23-19 0,-1-3-48 16,-1-12 0-16</inkml:trace>
  <inkml:trace contextRef="#ctx0" brushRef="#br4" timeOffset="170139.32">8285 5967 312 0,'0'0'4'0,"0"0"2"0,0-7 0 0,0 7 1 16,10-5 0-16,-2 3 1 0,11-1 1 15,-1 3 2-15,9 3-4 16,8 1 0-16,7 4 0 16,10 2 0-16,10 0 1 15,10 0-2-15,10 2 1 0,10-2-1 16,8 0-1-16,7-3 0 16,7-2 0-16,10-5 1 15,6 3 0-15,3-3 0 16,7-6 0-16,6-1 1 0,1-2-2 15,5 0 1-15,6 2-2 16,1 0-1-16,0 0-1 16,6-1 0-16,-2 4-1 15,1-2 0-15,3-1 0 16,2 2 0-16,0 0-1 0,-3 0 0 16,4 0 0-16,1-2 0 15,-2-1 0-15,2 1 1 16,-2 1-1-16,-4-1 0 0,6 3 0 15,-5-4 1-15,-5 1-1 16,-1 0 1-16,-1 1-1 16,-3-1 1-16,6-1 0 15,-8 1 0-15,2 2-1 0,-7-5 1 16,3 3 0-16,-3-1-1 16,-3 4 1-16,-6-4-1 15,-4 3 1-15,-4 0-1 16,-4 3 1-16,2-2-1 15,-10 3 0-15,-3-2 0 0,-11 3 0 16,2 0-1-16,-7-2 1 16,-2-1 0-16,-4 3 0 15,-6-3 0-15,-2 1 1 16,-4 0-2-16,-7-3 2 0,-1 2-1 16,-8-2 0-16,-5 3 0 15,-4-4 0-15,-12 2 0 16,0 1 0-16,-7 3 1 15,-4-5-1-15,-5 5 0 0,-5-2 0 16,-6 0 2-16,-4 2-2 16,-5 0 0-16,1 0 0 15,-11 0 0-15,0 0 0 0,0 0 0 16,0-13 0-16,0 13 0 16,-9-4 0-16,9 4 0 15,-17-6 0-15,7 4 0 16,3 2 0-16,-3-3 0 15,0 3 0-15,0 0 0 0,0 8 0 16,3-1 0-16,-1 3 0 16,1 5 0-16,-3 2 0 15,3 6 0-15,1 3 0 16,1 4 0-16,0 9 0 0,3 4 0 16,2 8 0-16,-3 10 0 15,3 8 0-15,0 7 0 16,0 10 0-16,3 8 0 15,-1 0 0-15,-2 9 0 0,0 6 0 16,0 3 0-16,0 4 0 16,-2 0 0-16,-3 1 0 15,3 4 0-15,-3 1 0 0,0 2 0 16,5-2 0-16,-3-1 0 16,0 2 0-16,3 2 0 15,-2 0 0-15,2 0 0 16,0-2 0-16,0-6 0 0,0 2 0 15,0-6 0-15,2-1 0 16,1-3 0-16,0-10 0 16,-1 0 0-16,1-7 0 15,-1-3 0-15,1-5 0 16,-3-5 0-16,0-7 0 0,0-7 0 16,0-6 0-16,-3-6 0 15,1-9 0-15,2-4 0 16,0-8 0-16,0-3 0 15,0-6 0-15,0-6 0 0,0-2 0 16,0-3 0-16,0-12 0 16,0 15 0-16,0-15 0 15,0 0 0-15,0 0 0 0,0 0 0 16,-8-7 0-16,8 7 0 16,-10-15 0-16,3 5 0 15,-6 2 0-15,1-2 0 16,-3 1 0-16,0 2 0 0,-5-3 0 15,0 2 0-15,-5-2 0 16,-2 5 0-16,0 0 0 16,-3 2 0-16,-5 1 0 15,-2 2 0-15,-5 0 0 0,-3 0 0 16,-5 2 0-16,-7 1 0 16,-2 2 0-16,-8 0 0 15,-3 3 0-15,-5-1 0 16,-9 2 0-16,-3-1 0 15,-3 0 0-15,-4 0 0 0,-3-2 0 16,-2 0 0-16,0-1 0 16,-5-1 0-16,3-1 0 15,-5-3 0-15,-1 2 0 16,0-2 0-16,-2 0 0 0,-6 0 0 16,1 0 0-16,-3 0 0 15,-2 0 0-15,-3 3 0 16,-2-3 0-16,-3 5 0 15,-2-2 0-15,0-3 0 0,-1 2 0 16,-3 0 0-16,1-2 0 16,-3 5 0-16,4-5 0 15,2 3 0-15,-5-1 0 0,-1 0 0 16,4 1 0-16,-1 0 0 16,0 0 0-16,-2-2 0 15,5 5 0-15,-2-1 0 16,-2-1 0-16,0 5 0 15,1-5 0-15,2 0 0 0,1 4 0 16,2-3 0-16,3 3 0 16,-2-4 0-16,6 4 0 15,1-3 0-15,-3 0 0 0,5 2 0 16,4 4 0-16,-2-4 0 16,3 0 0-16,3 4 0 15,-1-4 0-15,4 5 0 16,4-2 0-16,0 0 0 0,3 0 0 15,4-1 0-15,1-1 0 16,2-4 0-16,7 4 0 16,-2-3 0-16,8 0 0 15,-1-3 0-15,6-2 0 0,1 4 0 16,4-4 0-16,4 1 0 16,3-1 0-16,5 0 0 15,5 3 0-15,0-1 0 16,4 1 0-16,7 0 0 0,1-1 0 15,2-2 0-15,11 3 0 16,0-3 0-16,5 2 0 16,4-2 0-16,3 0 0 15,5 2 0-15,0-2 0 16,10 0 0-16,-10 3 0 0,10-3 0 16,0 0 0-16,0 0 0 15,0 0 0-15,0 0 0 16,0 0 0-16,0 0 0 0,0 0 0 15,0 7 0-15,0-7 0 16,0 0 0-16,0 0 0 16,0 0 0-16,0 0 0 15,0 0 0-15,0 0 0 0,0-12 0 16,0 2 0-16,0-3 0 16,0-7 0-16,0 1 0 15,0-8 0-15,3-3 0 0,-3-4 0 16,2-7 0-16,3-3 0 15,0-6 0-15,0 1 0 16,0-10 0-16,0-1 0 16,2-4 0-16,-2-3 0 15,2-5 0-15,-1-5 0 0,-1 0 0 16,0-2 0-16,0-5 0 16,2 0 0-16,-1-5 0 15,1-3 0-15,5 3 0 16,-5-5 0-16,4 0 0 15,-3-1 0-15,3 1 0 0,0 0 0 16,-4 0 0-16,5 2 0 16,-4-2 0-16,-3 2 0 15,0-2 0-15,2 2 0 0,0 1 0 16,-2 4 0-16,3 3 0 16,-3 0 0-16,5 5 0 15,-6 1 0-15,2 8 0 0,-1-3 0 16,0 4 0-16,-3 2 0 15,1 1 0-15,-1 3 0 16,-2 1 0-16,0 2 0 16,0 3 0-16,0 0 0 0,0 5 0 15,0 3 0-15,0 3 0 16,0 0 0-16,0 2 0 16,2 7 0-16,-2 2 0 15,0 3 0-15,3 5 0 16,-3 2 0-16,0 3 0 0,0 2 0 15,2 2 0-15,-2 3 0 16,3 0 0-16,0 7 0 16,-3-1 0-16,0 9 0 15,0-15 0-15,0 15 0 0,0 0 0 16,0 0 0-16,0 0 0 16,12-4 0-16,-12 4 0 15,18 0 0-15,-1 3 0 0,3-2 0 16,7 2 0-16,6-3 0 15,6 3 0-15,8-3 0 16,8 0 0-16,9-6 0 16,7 2 0-16,5-4 0 0,9 1 0 15,6-3 0-15,6 0 0 16,10-2 0-16,0 1 0 16,5-1 0-16,7 2 0 15,3-2 0-15,8 0 0 16,-1-1 0-16,7 1 0 0,-1 2 0 15,6-3 0-15,1 4 0 16,1 0 0-16,4 1 0 16,2 0 0-16,3-1 0 15,-3 5 0-15,0 0 0 0,1-4 0 16,0 5 0-16,-5 1 0 16,-1 2 0-16,-3 0 0 15,1 0 0-15,0 0 0 0,-6 0 0 16,1 0 0-16,-3 2 0 15,3-2 0-15,-2 0 0 16,-4 0 0-16,0 0 0 16,-2 0 0-16,6 0 0 0,-3-4 0 15,-6-2 0-15,1 2 0 16,2-2 0-16,-5-3 0 16,-5 1 0-16,3-2 0 15,-7 3 0-15,-1 0 0 16,-2-3 0-16,0 2 0 0,-6-2 0 15,1 3 0-15,-3-1 0 16,4 4 0-16,-4-2 0 16,-7 1 0-16,1 0 0 15,-8 1 0-15,-5 1 0 0,-3-2 0 16,-5 3 0-16,-9-1 0 16,-6 3 0-16,-6 0 0 15,-3 0 0-15,-8 0 0 0,-6 0 0 16,1 0 0-16,-8 0 0 15,-2 0 0-15,-7 0 0 16,2 0 0-16,-6 3 0 16,-4-3 0-16,0 0 0 0,-2 0 0 15,-1 2 0-15,-3-2 0 16,2 0 0-16,-11 0 0 16,14 0 0-16,-14 0 0 15,13 0 0-15,-13 0 0 0,12-2 0 16,-12 2 0-16,15-3 0 15,-15 3 0-15,10-4 0 16,-10 4 0-16,12-3 0 16,-12 3 0-16,0 0 0 0,0 0 0 15,8-3 0-15,-8 3 0 16,0 0 0-16,3 6 0 16,-3 3 0-16,3 1 0 15,-1 5 0-15,3 10 0 0,2 7 0 16,0 8 0-16,4 10 0 15,-2 8 0-15,3 9 0 16,4 14 0-16,1 4 0 16,0 7 0-16,-2 6 0 0,3 0 0 15,0 11 0-15,-4-3 0 16,4 6 0-16,-6 1 0 16,0 1 0-16,-2 8 0 15,-2 5 0-15,-1-1 0 0,-2 2 0 16,1 1 0-16,-2-3 0 15,1 4 0-15,0-3 0 16,0 1 0-16,2-7 0 16,-1-2 0-16,1-6 0 0,-2-1 0 15,4 0 0-15,1-8 0 16,-2-7 0-16,-1-5 0 16,-2-1 0-16,1-7-4 15,-4-2-9-15,1-6-4 0,-6-8-4 16,-2 1-14-16,5-7-48 15,-12-3 0-15</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4:14:41.565"/>
    </inkml:context>
    <inkml:brush xml:id="br0">
      <inkml:brushProperty name="width" value="0.05292" units="cm"/>
      <inkml:brushProperty name="height" value="0.05292" units="cm"/>
      <inkml:brushProperty name="color" value="#FF0000"/>
    </inkml:brush>
  </inkml:definitions>
  <inkml:trace contextRef="#ctx0" brushRef="#br0">13724 8341 216 0,'0'0'7'0,"0"0"4"15,0 0 5-15,0 0 1 16,0 0 3-16,0 0 1 0,5 5 1 16,-5-5 1-16,0 0-4 15,0 0-4-15,0 0-5 16,0 0-1-16,0 0-3 16,0 0-1-16,0 0-1 15,10-3 0-15,-10 3-1 0,11-7 0 16,-11 7 0-16,12-8-1 15,-3 4 1-15,2 1-1 16,-2 0 1-16,3 1-1 16,1-3 0-16,-1 2-1 0,4 3 1 15,1 0-1-15,-4 0 0 16,4 0 0-16,-2 0 0 16,2 0 0-16,1 5 0 0,-4-2 0 15,1 2 0-15,-3 0 0 16,2 1-1-16,-2-2 1 15,0 3 0-15,1-4-1 16,1 4 1-16,-1-3 0 0,1 5-1 16,-1-1 1-16,-1-4-1 15,3 6 1-15,-2-5-1 16,-1 5 1-16,1 0-1 16,-3-3 0-16,2-1 1 0,-2 3 0 15,2-1-1-15,-2 0 1 16,0-2-1-16,0 1 1 15,0 1-1-15,3-1 0 16,-6 1 0-16,2 2-1 0,0 2 0 16,-2-4 1-16,3 1-1 15,-6 2 0-15,5 1 1 16,-5-5-1-16,4 3 1 16,-8-10 0-16,14 17 1 0,-6-9-1 15,-1 2 0-15,1-4 0 16,-4 5 1-16,5 2-1 15,-4-3 0-15,2-1 1 16,-5 4-1-16,5-4 1 0,-4 4-1 16,3-3 1-16,-4 2-1 15,-1-1 0-15,3 0 1 16,1 3-1-16,-3-3 0 16,0-1 1-16,1 2-1 15,-1 0 0-15,1 1 0 0,-3-2 1 16,2 1-1-16,-2 0 0 15,0-2 0-15,0 2 1 16,0 1-1-16,0-2 1 0,0 6-1 16,0-6 0-16,-2 4 1 15,2-2-1-15,-3-1 1 16,1 1-1-16,-1-4 1 16,1 4-1-16,0-4 0 15,-1 1 1-15,1 0-1 0,-3-2 0 16,3 2 0-16,2-10 0 15,-13 15 0-15,13-15 0 16,-10 15 0-16,10-15 0 16,-11 12 0-16,11-12 0 0,-14 13 0 15,14-13 0-15,-15 12 0 16,15-12 0-16,-16 14 0 16,16-14-1-16,-13 15 0 0,0-7 0 15,5-1-1-15,-1-1 1 16,-2 1 0-16,2-2 0 15,1 2 0-15,-7-1 0 16,15-6 1-16,-15 7 0 16,15-7 0-16,-17 7 0 0,9-4 0 15,-1-3 0-15,1 4 0 16,8-4 1-16,-17 4-1 16,6-3 0-16,2-1 0 0,9 0 0 15,-12 3 0-15,12-3 0 16,-14 0 0-16,14 0 0 15,-12 0 0-15,12 0 0 16,-9 0 1-16,9 0-1 0,-11 0 0 16,11 0 0-16,-9 0 0 15,9 0-1-15,-8 0-1 16,8 0 0-16,-10-3-1 16,10 3-2-16,0 0-2 0,-10-1-5 15,10 1-13-15,0 0-44 16,0 0-9-16</inkml:trace>
  <inkml:trace contextRef="#ctx0" brushRef="#br0" timeOffset="748.67">14141 9010 373 0,'0'0'7'0,"0"0"4"0,0 0 0 16,0 0 2-16,0 0-1 0,0 0 1 15,0 0-1-15,0 0 1 16,0 0-8-16,-9 7-2 16,2 2-2-16,2 7-1 0,-6-1 0 15,1 2 0-15,3 0 0 16,-1 3-1-16,1 0 1 15,0-2 0-15,-1-4 0 16,4 1 0-16,-2-2 0 16,6-13 0-16,-7 12 0 0,7-12 0 15,-8 10 1-15,8-10-1 16,0 0 0-16,0 0 1 16,0 0-1-16,0 0 1 15,0 0-1-15,0 0 0 0,0 0 0 16,0 0 0-16,0 0 0 15,0 0 0-15,12-3 0 16,-12 3 0-16,16-5 0 0,-7 5 0 16,1 0 0-16,3 0 0 15,1 0 1-15,0 0-1 16,2 0 1-16,5 0-1 16,-4 0 1-16,3 0 0 0,-3 0 0 15,3 2 0-15,-2-2 0 16,-4 3-1-16,1 0 1 15,-5-3 0-15,1 2-1 16,-11-2 1-16,9 0-1 16,-9 0 1-16,0 0 0 0,0 0 0 15,0 0 0-15,0 0 0 16,0 0 0-16,0 0-2 16,0 0-2-16,0 0-8 15,-7 7-28-15,7-7-43 0,-11 0 0 16</inkml:trace>
  <inkml:trace contextRef="#ctx0" brushRef="#br0" timeOffset="1620.01">13876 8232 329 0,'0'0'5'0,"0"0"5"15,0 0 2-15,-11-10 2 16,11 10 0-16,0 0 0 16,-12-13 0-16,12 13 0 15,-9 0-5-15,1 10-4 0,0 3-2 16,1 2-1-16,-2 1-1 15,-2 8 0-15,4-3 0 16,-3 2 0-16,0-4 0 16,2-1 1-16,4-4-1 15,-4 1 1-15,0-5-1 0,3-2 1 16,5-8 1-16,-7 10 0 16,7-10 0-16,0 0 1 15,0 0-1-15,0 0 1 0,0 0 0 16,-10 0-2-16,10 0 0 15,0 0 0-15,0 0-1 16,5-10-1-16,-5 10-1 0,17-2 1 16,-4-1 0-16,4 3-1 15,3 0 1-15,5 3 0 16,3-1 1-16,-1 3-2 16,1-3-6-16,4 6-30 0,-2 2-43 15,0-7 0-15</inkml:trace>
  <inkml:trace contextRef="#ctx0" brushRef="#br0" timeOffset="5047.97">14408 7709 281 0,'0'0'6'16,"0"0"4"-16,0 0 2 16,0 0 3-16,0 0 1 0,4-7 2 15,-4 7 2-15,0 0 0 16,0 0-7-16,0 0-3 15,0 0-2-15,0 0-3 16,-9-5-1-16,2 5-3 0,-6 0 0 16,1 5-1-16,-4-1 0 15,-1 3 0-15,-1-1 1 16,-2 2-1-16,3-2 0 0,-3 2 0 16,6-2 0-16,-4 0 0 15,6 2-1-15,5-1 0 16,-4-1 1-16,11-6-1 15,-12 12 1-15,12-12-2 16,-5 14 1-16,5-14 0 16,-5 16 0-16,5-16 0 0,0 12 1 15,0-12-1-15,0 13 1 16,0-13-1-16,0 9 1 16,0-9 0-16,0 15 1 0,0-15-1 15,5 15 1-15,-5-15 0 16,5 14 0-16,-5-14 0 15,10 16-1-15,-10-16 0 0,7 12-1 16,-7-12 0-16,13 10-1 16,-13-10 1-16,14 10-1 15,-3-5 0-15,-1 0 0 16,-1 0 0-16,4-3 0 0,-1 3 0 16,0-2-1-16,1 2 1 15,-1-1 0-15,1-1 0 16,2 2 1-16,-2-3-1 15,-1 0 0-15,0 4 0 16,3-1 1-16,-3-3 0 0,1 3 0 16,2 0-1-16,-2 0 2 15,-1-3-1-15,2 6 1 16,4-6-1-16,-4 1 1 16,4 2 0-16,-2-3 0 0,3 3 0 15,-1-2 0-15,-2 2 0 16,5-3 0-16,-3 1 0 15,1-2 0-15,6 3 0 0,-5-2 0 16,2-2 0-16,3 0 0 16,0 0 0-16,-3 0 0 15,0 0 0-15,1 0 0 16,-3-2 0-16,3-2 0 0,-9 4 0 16,6-1 0-16,-3 1 0 15,1-3 1-15,-4 1-1 16,4 0 0-16,-3-1 0 15,0 0 0-15,-1 1-1 16,2-1 1-16,-4-2 0 0,1 3 0 16,0-1-1-16,4 1 1 15,-5-2 0-15,2-2 0 16,4 1 1-16,-6 2-1 16,6-1 0-16,-6-1 1 0,3 0-1 15,0-3 0-15,-7 1 1 16,2 2 0-16,2-2 1 15,-12 7 0-15,15-13 2 0,-15 13 0 16,10-15 0-16,-10 15 1 16,9-11 1-16,-9 11 0 15,8-17-1-15,-8 17-1 16,5-17 0-16,-2 8-1 0,-1-1 0 16,0 0-1-16,1 0 0 15,-1 0 0-15,-2 3 1 16,3-3 0-16,-3 10 0 15,0-18 1-15,0 18 0 16,0-14 0-16,0 14-1 0,-5-10 1 16,5 10-2-16,-7-10 0 15,7 10 0-15,-8-10-1 16,8 10 0-16,-13-13 0 16,13 13 0-16,-12-12 0 0,12 12 0 15,-17-10-1-15,17 10 0 16,-17-12 1-16,8 6-1 15,9 6 1-15,-16-11-1 0,6 6 1 16,-1 0-1-16,2-1 1 16,-1 2-1-16,0 1 1 15,-2 1 0-15,0-1-1 16,3 1 1-16,0-1 0 0,-1 3-1 16,-1-2 1-16,11 2-1 15,-16-3 1-15,16 3-1 16,-13-3 0-16,13 3 0 15,-12 0 0-15,12 0 0 16,-12 0 0-16,12 0 0 0,0 0 0 16,-11 0 0-16,11 0 1 15,0 0-1-15,0 0 0 16,0 0 0-16,0 0 1 16,0 0-1-16,0 0 0 0,0 0 0 15,0 0 0-15,0 0 0 16,0 0 0-16,0 0 0 15,0 0-2-15,0 0-1 0,0 0-4 16,0 0-5-16,0 0-12 16,0 0-59-16,0 0-2 15</inkml:trace>
  <inkml:trace contextRef="#ctx0" brushRef="#br0" timeOffset="5614.78">15076 7613 317 0,'0'0'8'0,"0"0"3"15,0 0 1-15,7-8 3 16,-7 8 2-16,0 0 2 0,12-5 0 16,-12 5 1-16,0 0-8 15,0 0-2-15,0 0-2 16,0 0-3-16,0 0-1 16,0 0-2-16,0 0-1 15,-12 0 0-15,3 3-1 0,-7 1 1 16,0 2-1-16,0-1 0 15,-2-1 0-15,2 2 0 16,-2-5 0-16,6 5 0 0,-4-5 0 16,7 2 0-16,9-3 0 15,-10 5-1-15,10-5 0 16,0 0 0-16,0 0 1 16,0 0-1-16,0 0 0 0,5 10 1 15,-5-10-1-15,14 13 1 16,-3-3 0-16,1-1 0 15,1 2 0-15,1 1-1 16,2 1 1-16,-4-2 0 0,2 3 1 16,-3-5-1-16,-2-2 0 15,-1-2 1-15,-8-5-1 16,13 8-3-16,-13-8-3 16,0 0-7-16,8 5-27 0,-8-5-41 15,0 0-2-15</inkml:trace>
  <inkml:trace contextRef="#ctx0" brushRef="#br0" timeOffset="6467.88">14274 7644 204 0,'0'0'9'0,"0"0"5"16,0 0 3-16,0 0 3 15,0 0 2-15,0 0 1 0,0 0 0 16,0 0-1-16,-9 3-6 16,9-3-6-16,0 0-3 15,0 0-3-15,0 0-1 0,0 0-2 16,0 0 2-16,9 7 0 15,-9-7 0-15,17 5 1 16,-2-3 1-16,-1 4-1 16,2-6 1-16,1 2-1 0,1-2-1 15,-2 0 0-15,0 0-1 16,-2 0 0-16,-3 3 0 16,-2-3-1-16,-9 0-1 0,15 5 1 15,-15-5 0-15,0 0 0 16,8 9 0-16,-8-9 1 15,0 13 0-15,-2-3 0 16,-7 0 1-16,0 2-1 16,-3 0 1-16,1 1-2 15,-1-1-1-15,-1-4-7 0,4 4-19 16,9-4-52-16,0-8-2 16</inkml:trace>
  <inkml:trace contextRef="#ctx0" brushRef="#br0" timeOffset="8570.1">15523 8574 227 0,'0'0'6'0,"0"0"6"16,0 0 2-16,0 0 4 0,0 0 1 15,11-6 1-15,-11 6 4 16,0 0-1-16,9-5-2 16,-9 5-5-16,0 0-3 15,0 0-1-15,7-7-2 0,-7 7-1 16,0 0-2-16,0 0-1 15,0 0-1-15,0 0 0 16,0-7-1-16,0 7 0 0,0 0 1 16,-7-15-1-16,7 15 1 15,-9-12-1-15,9 12 0 16,-11-18 1-16,11 18-1 16,-14-15 1-16,14 15-5 15,-13-10 0-15,13 10 0 0,-17-11 0 16,17 11 0-16,-11-11 0 15,11 11 0-15,-14-10 0 16,14 10 0-16,-18-4 0 16,8 1 0-16,3-2 0 0,-4 5 0 15,2-3 0-15,-3 3 0 16,-1 0 0-16,3 0 0 16,-2 0 0-16,1 3 0 0,-2-1 0 15,1 4 0-15,3-5 0 16,-3 5 0-16,-1-2 0 15,1 2 0-15,2-2 0 16,-4 4 0-16,6-4 0 16,-2 4 0-16,2-3 0 0,-2 3 0 15,10-8 0-15,-18 17 0 16,9-7 0-16,1 0 0 16,1-3 0-16,-3 3 0 0,2 0 0 15,-1 1 0-15,2-2 0 16,1-2 0-16,-1 4 0 15,2-3 0-15,2 3 0 16,1 2 0-16,-3-3 0 16,3 2 0-16,-4-2 0 0,3 2 0 15,1-2 0-15,0 0 0 16,2 0 0-16,-4 0 0 16,4 0 0-16,0-10 0 0,-1 18 0 15,1-18 0-15,0 11 0 16,0-11 0-16,0 18 0 15,0-18 0-15,1 15 0 16,-1-15 0-16,4 17 0 0,-2-8 0 16,-2-9 0-16,5 16 0 15,-5-16 0-15,8 17 0 16,-8-17 0-16,5 17 0 0,0-6 0 16,-5-11 0-16,5 12 0 15,-5-12 0-15,9 14 0 16,-9-14 0-16,13 16 0 15,-13-16 0-15,15 14 0 16,-7-6 0-16,-3 1 0 0,7-1 0 16,-12-8 0-16,11 15 0 15,-11-15 0-15,21 12 0 16,-14-7 0-16,1 2 0 16,0-4 0-16,0 4 0 15,4-4 0-15,-3 2 0 0,1-3 0 16,1 1 0-16,1-1 0 15,-3 1 0-15,2-1 0 16,1-2 0-16,0 2 0 16,1-2 0-16,-3 0 0 0,3 0 0 15,-1 0 0-15,0 0 0 16,-2 0 0-16,0-2 0 16,-1 0 0-16,0-1 0 0,3 1 0 15,-5-1 0-15,2 1 0 16,0 0 0-16,-1-1 0 15,3 0 0-15,0-1 0 0,-4 1 0 16,-7 3 0-16,18-3 0 16,-18 3 0-16,12-7 0 15,-12 7 0-15,7-5 0 16,-7 5 0-16,0 0 0 16,13-7 0-16,-13 7 0 0,0 0 0 15,0 0 0-15,9-10 0 16,-9 10 0-16,0 0 0 15,10-10 0-15,-10 10 0 16,0 0 0-16,7-10 0 0,-7 10 0 16,0 0 0-16,0 0 0 15,9-10 0-15,-9 10 0 16,0 0 0-16,0 0 0 16,0 0 0-16,0-10 0 0,0 10 0 15,0 0 0-15,0 0 0 16,0-9 0-16,0 9 0 15,0 0 0-15,0 0 0 0,0 0 0 16,0 0 0-16,0 0 0 16,-7-10 0-16,7 10 0 15,0 0 0-15,-16-7-88 16,16 7-3-16</inkml:trace>
  <inkml:trace contextRef="#ctx0" brushRef="#br0" timeOffset="9014.92">15470 8856 400 0,'0'0'5'0,"0"0"3"0,0 0 1 16,0 0 2-16,0 0-1 15,0 0 1-15,0 0 0 16,0 0 1-16,0 0-5 16,0 0-2-16,6 5-1 0,-6-5-1 15,15 5 1-15,-6-3 0 16,4-2 0-16,-1 3-1 16,1 0-3-16,-1-3 0 0,0 2 0 15,-3-2 0-15,3 2 0 16,-12-2 0-16,9 8 0 15,-9-8 0-15,6 13 0 16,-6-5 0-16,0 3 0 0,0 1 0 16,-4 3 0-16,0-3 0 15,-1 3 0-15,-2-2 0 16,2-1 0-16,0-2 0 16,3 0 0-16,2-10 0 0,-8 9 0 15,8-9 0-15,0 0-8 16,0 0-46-16,0 0-33 15,0 0-1-15</inkml:trace>
  <inkml:trace contextRef="#ctx0" brushRef="#br0" timeOffset="9814.75">15357 8628 330 0,'0'0'7'0,"0"0"3"0,0 0 3 0,0 0 3 16,-5-12 2-16,5 12-1 15,0 0 2-15,0 0-1 16,0 0-7-16,0 0-3 0,0 0-2 16,0 0-2-16,5-5-2 15,-5 5 0-15,17 2-1 16,-7 3 1-16,5 1-1 16,-2-2 1-16,1 3-1 15,4 1 1-15,-1-1-1 0,1-2 1 16,-4 0-1-16,4 0 0 15,-1-2 0-15,-4-1 1 16,-1-2-1-16,-3 0 1 0,-9 0 1 16,16 0 0-16,-16 0 1 15,12-7-4-15,-12 7 0 16,2-13 0-16,-2 4 0 16,0-4 0-16,0 1 0 0,-5-5 0 15,1-1 0-15,-4 0 0 16,4 2 0-16,-1-2 0 15,-3 3 0-15,5 0 0 16,-2 3 0-16,3 1 0 0,2 11 0 16,-5-14 0-16,5 3-61 15,0 11-27-15</inkml:trace>
  <inkml:trace contextRef="#ctx0" brushRef="#br0" timeOffset="17306.41">10827 6386 247 0,'0'0'5'0,"0"0"-2"15,-13-14 2-15,4 6 0 16,-12-4 1-16,2-1 0 16,-12-2-1-16,3-2 1 0,-10-1-2 15,-2 1 1-15,-4 2 0 16,-4-2 2-16,1 2 0 16,-10-1 3-16,-3-1 1 15,-4 3 0-15,-5-3 0 0,-2 4 1 16,-5-1-2-16,-2 1-1 15,-3 3-1-15,1 3-2 16,-2 0-1-16,0 4-1 16,-2 0-1-16,1 3 0 0,2 0 0 15,-1 3-1-15,-3 4 0 16,8 3-1-16,-5 0 0 16,0 5-1-16,0 0 0 15,5 5 0-15,0 0 0 0,8 2 0 16,3 5 0-16,4 0-1 15,11 0 1-15,6 3 0 16,8 5-1-16,2-1 1 16,10-1-1-16,5 4 1 0,5 0 0 15,6 5 0-15,3 0-1 16,1 3 1-16,3 7 0 16,-1 2 0-16,1 5 0 0,-3 8 0 15,0 6-1-15,-2 6 1 16,-5 2 1-16,4 6 0 15,-2 6 0-15,-3 2 0 16,-1 4 1-16,1 3 0 16,1 2 1-16,-1-2-1 0,3 4 1 15,0-2 0-15,3 3 0 16,-4-6-1-16,2 6 0 16,-1-8 0-16,2-2 0 15,-3-1-1-15,0-4 0 0,1-5 0 16,-7-1-1-16,2-6 0 15,-2-1 0-15,-1-5 0 16,1-4-1-16,-6-6 1 16,3-2-1-16,1-7 0 0,1-4 0 15,0-1 1-15,4-11-1 16,-2-2 1-16,4-5-1 16,5-1 1-16,2-6-2 15,3-6 1-15,2-1-1 0,2-6-1 16,8 0 0-16,4-4 0 15,7-1 0-15,6-2 1 16,5 0 0-16,8-2 0 16,10-3 2-16,7 0 0 0,5 0 0 15,12 0 0-15,9 0 0 16,4-3 1-16,7 0-1 16,10 3 0-16,6 0 1 15,4-2-1-15,5 2 0 16,10 0 0-16,8 0 1 0,3-2-1 15,8-1 1-15,6 1 0 16,0 2 0-16,8 0 0 16,2 0 0-16,2 0 0 15,-7 0 1-15,6 2-1 0,-4 5 0 16,-2-1 0-16,-5 4 0 16,-7 2 0-16,-3 1 0 15,-5-1-1-15,-5 2 1 0,-9-1-1 16,-7-1 1-16,-10 0-1 15,-7 1 0-15,-9-1 1 16,-7-2-1-16,-13 5-1 0,-8-5 1 16,-9 0 0-16,-10 5 0 15,-8-6 0-15,-9 2 0 16,-7-2 0-16,-5 1 1 16,-7-4-1-16,-9-6 2 15,8 9-1-15,-8-9 1 0,0 0-1 16,-5 3 1-16,5-3 0 15,-15-5-1-15,2-2 0 16,1-5-1-16,-6-4 0 16,6-6 0-16,-8-1 1 15,3-6-1-15,0-6 1 0,-3-5 0 16,3-1 0-16,-1-11 1 16,-2-5-1-16,0-5 1 15,3-5 0-15,-5-10 0 0,4-2-1 16,-1-8 0-16,1-5 0 15,3-7 0-15,-2-3-1 16,5-6 1-16,-4-6 0 16,7 0-2-16,-3-8 1 0,3 4-1 15,2-4 0-15,0 1 1 16,-4-1 1-16,4 3 0 16,-3 5 1-16,3 3 0 0,1 5 0 15,-1 3 1-15,0 7-1 16,-3 4 1-16,2 3-2 15,1 6 0-15,2 4 0 16,-2 3 0-16,2 7 0 16,-1 3 0-16,4 6 0 0,0 5 0 15,-1 4 0-15,3 1-1 16,-2 7 0-16,2 9 0 16,0-1 0-16,0 6 0 15,0 7 0-15,0-1 0 0,0 10 0 16,0 1-1-16,2 5 1 15,-2 7 0-15,3-10-1 16,-3 10 1-16,0 0-1 16,0 0 1-16,0 0 0 0,0 0 0 15,0 0 0-15,2 4 0 16,-2-4 1-16,0 0-1 16,0 0 1-16,0 0 0 15,0 0 0-15,-7 6-1 0,7-6 1 16,-10 0 0-16,-1 0-1 15,2 0 1-15,-6-6-1 16,2 2 0-16,-6-1 0 16,-1-2 0-16,-3 2 0 0,-7-5 0 15,-3 2 0-15,-3-4 0 16,-6 0 0-16,-8-1-1 16,-2-2 1-16,-9 0 0 15,-5-2 0-15,-6 1 0 0,-5-2 0 16,-7 2 0-16,-10 2-1 15,-9 1 1-15,-1 1 0 16,-10 2-3-16,-6 7-8 16,-4 8-69-16,2-7-3 0</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4:16:38.029"/>
    </inkml:context>
    <inkml:brush xml:id="br0">
      <inkml:brushProperty name="width" value="0.05292" units="cm"/>
      <inkml:brushProperty name="height" value="0.05292" units="cm"/>
      <inkml:brushProperty name="color" value="#FF0000"/>
    </inkml:brush>
  </inkml:definitions>
  <inkml:trace contextRef="#ctx0" brushRef="#br0">888 6966 151 0,'0'0'4'0,"0"0"-1"15,0 0 1-15,0-10 0 16,0 10 1-16,7-10 1 16,-7 10 3-16,18-18 3 0,-8 12-1 15,5-5 0-15,2 4 1 16,6-3 0-16,2 0 0 16,2 3 0-16,7-1-3 15,4-2-3-15,1 0-1 16,14 3-1-16,-1-3 1 0,8 0-2 15,2-1 0-15,3 4 0 16,2-3-1-16,2 4 1 16,3-4 0-16,3 2 0 0,1 1 2 15,4 4-1-15,3-4 0 16,5-1 0-16,2 4 0 16,4-6 0-16,4 2 0 15,3-2-1-15,3 3 0 0,1-3-1 16,4 0 1-16,1 2 0 15,3-4-1-15,-3 5 1 16,2-1 0-16,0 0-1 0,-7 4 0 16,8 4 0-16,-1-5 0 15,0 5-1-15,-4 5 0 16,5-1 0-16,-1 7 0 16,-3-4-1-16,1 5 1 15,-8-1-1-15,-3 5 0 0,-2 1 0 16,-1 0 0-16,-6 2-1 15,-3 0 1-15,-5 1 0 16,0 2-1-16,-7 3 0 16,-3 0 1-16,-10 3-2 0,0-2 0 15,-7 4 0-15,-5 0 0 16,-9 2 0-16,-3-2 0 16,-6 5 1-16,-5-3-1 15,-2 3 2-15,-4-3 2 0,-5 3-2 16,0 5 0-16,-6-6 0 15,-6 3 1-15,-1-3 1 16,-3 6-1-16,-7-3 0 0,-6 0 0 16,-4 1 0-16,-6-2 0 15,-4 2 0-15,-3-3 0 16,-7-1 0-16,-1-1 0 16,-6-2-1-16,-6-1 1 15,-5 1 0-15,-4 1 1 0,-1-6 0 16,-7 5 0-16,-2-8-1 15,-5 5 1-15,-1 0 0 16,-9-3-1-16,1-1 0 16,-6-2 0-16,-5 3-1 0,-1-7 0 15,-10 7-1-15,-4-6 0 16,-3 1-1-16,-2-2 0 16,-6-1 0-16,4-3-2 15,-3-1 3-15,-3-1 0 0,0-2 0 16,5-3 1-16,-2 1 0 15,2-3-2-15,-1 0 1 16,3-2 0-16,-2-1-2 0,5-2 1 16,1 0-2-16,1-2 0 15,1-6 2-15,2 3-1 16,5-5 1-16,5 0 0 16,1-3 0-16,4 2-1 0,2-3 0 15,5-2-1-15,3 3-2 16,-2-4 1-16,2 1-1 15,2-2 0-15,4-2 1 16,-2 2 0-16,4-1 2 16,2-4 1-16,-1 1 1 0,7-3 1 15,6 0 1-15,0-1 0 16,11 1 1-16,4-6 0 16,8 2 1-16,4-3 1 0,6 2 1 15,9-4 2-15,1-2-1 16,8 3 0-16,1-7 1 15,5 2-2-15,3-5 1 16,0 4-1-16,7 0-1 16,4-4-1-16,8 4-2 0,1-3 1 15,5 3-2-15,3 1 2 16,4-2-2-16,8 6 1 16,1-1 0-16,5 1 1 15,6 2 0-15,8-1 2 0,0 4-2 16,14-2 1-16,0 2 1 15,8 1-1-15,7 4 0 16,4 2-1-16,-1 1 0 16,0 7 0-16,0-1-1 0,-5 5 0 15,-4-1 0-15,-3 7 0 16,-13 0 0-16,-9 1 1 16,-6 0-1-16,-15 3 1 15,-7 0 0-15,-5 0 1 0,-13 0 1 16,-12 0 0-16,10 0 0 15,-10 0-3-15,0 0-7 16,-12 0-19-16,0 6-49 16,3-5-4-16</inkml:trace>
  <inkml:trace contextRef="#ctx0" brushRef="#br0" timeOffset="2333.34">971 9156 87 0,'0'0'2'15,"0"0"2"-15,0-15 1 0,0 15 6 16,4-20-2-16,1 12 2 15,2-4 1-15,4-1 2 16,1 1-2-16,5 7 1 16,3 1-1-16,10-1-2 0,-3 2 0 15,13-5-1-15,3 6 1 16,8 0-2-16,9-1-2 16,2 1 1-16,8-1-3 0,-3-2 0 15,7 3 0-15,-2 2 0 16,6-3-1-16,-2 0 0 15,4 1 1-15,2 2-1 16,0-2-1-16,5 2 1 16,0-3 0-16,3 1 0 0,9 2 0 15,-5-3 0-15,3 3-1 16,1-4 1-16,-2 1 0 16,1-3-1-16,0 5-1 15,-3-2 1-15,1 0-1 0,-6-1 0 16,1 1 0-16,-1 1 0 15,-4-1 1-15,1 1 0 16,1-3 1-16,-7 0 1 16,1 0-1-16,-1-3 1 0,-2 1 1 15,-4 2-1-15,-2-2 0 16,-2-3-1-16,-8 2 0 16,0 1-1-16,-9 1 0 0,-2 2 0 15,-3 1 1-15,-6 2 1 16,0-2-1-16,-5 0 0 15,3 3 0-15,-5 0 0 16,-1 0 0-16,4 0 0 0,-9 6-1 16,4-2-1-16,-4 0 0 15,-1 7-1-15,-3-1 1 16,-2 2-1-16,-4 1 0 16,1 2 1-16,-3-1-1 15,1 8 1-15,-3-2-1 0,-1 10 0 16,2 3 0-16,1 4 0 15,1 7 0-15,-2 6 1 16,-1 4-1-16,3 3 1 16,2 5 1-16,-3 4 0 0,1-1 0 15,-1 5-1-15,3-1 1 16,-2 2-1-16,-2 4 1 16,2 0-1-16,-3 4-1 15,-2-3 1-15,-1 6 0 0,1 0 0 16,-6-2 1-16,0-4-1 15,0 1 0-15,2-5 0 16,-2 0 0-16,2-11 0 0,-1 1 0 16,-3-7-1-16,3-1 1 15,-1-4-1-15,0-1 1 16,-2-4 1-16,1-3-1 16,-2-2 1-16,1-3 0 15,-3 0 0-15,1-4-1 0,-1-7 1 16,-2 2-2-16,0-6 0 15,0-2-1-15,0-6 0 16,-2-1-1-16,-3-1 0 16,0 1 0-16,5-13 1 0,-13 15-1 15,4-10 0-15,-6 2 0 16,-5-3-1-16,0 5 1 16,-8-1-1-16,-1-4 0 15,-11 3 0-15,-7-1 0 0,-3 2-1 16,-7-4 0-16,-8 0 1 15,-1 2 0-15,-9-2 0 16,-4 1 1-16,-4 1 0 0,-4-4 1 16,-5 3 0-16,0-2 0 15,-2 2 1-15,-5-3-1 16,-3 0 1-16,-3 4 1 16,-1-2 0-16,-2 0 0 15,2 3 0-15,-11-3 1 0,2 3 0 16,-6-1 1-16,7 2-1 15,-3-2 0-15,3 2 0 16,2-1 0-16,3 3 0 16,9 0 0-16,1 0 0 0,10-2-1 15,-1 1 0-15,1 2-1 16,4-2 0-16,0 1 0 16,6 0 0-16,-1 0 0 15,6 0-1-15,2 1 0 0,2 0 0 16,3 2 0-16,3-3 0 15,4-1 0-15,3-4-1 16,2 5 1-16,0-7 1 0,8-3 0 16,1 0 0-16,3 0 1 15,3-3-1-15,3-2 1 16,5 0-1-16,2-1 1 16,5-5 0-16,5 1 0 15,1 0-1-15,3-1 1 0,4 0-1 16,-1 1 1-16,6-2-1 15,2-1 0-15,0-1 1 16,2-4 0-16,1 0 0 16,2-4 1-16,0-6-1 0,0-1 1 15,2-6-1-15,1-6 1 16,2-9 0-16,-2-4 0 16,1-12-1-16,1-7 1 15,3-6 0-15,-3-11 1 0,5-7 0 16,-2-3-1-16,4-5 2 15,0-2-1-15,-2-1 2 16,0 1 0-16,0 3 0 0,-3-2 0 16,1 2-1-16,-3 7 0 15,-2-2 0-15,-3 5-1 16,0 1-1-16,0 10-1 16,-5 6 0-16,-1 7-1 0,-1 16-6 15,-3 10-21-15,5 10-53 16,0 8-1-16</inkml:trace>
  <inkml:trace contextRef="#ctx0" brushRef="#br0" timeOffset="3816.58">3137 12000 354 0,'0'0'2'16,"0"0"-1"-16,0 0 1 0,0 0 1 16,7 4 3-16,-5 11 0 15,7 5 1-15,-4 12 3 16,2 13-2-16,0 10 1 15,0 11-1-15,1 6 0 0,0 8-2 16,1 3 0-16,-4-1-3 16,1-2 0-16,-4-6 0 15,5-4 0-15,-2-9-2 16,0-6-2-16,-3-10-6 0,3-12-9 16,1-5-25-16,6-8-37 15,-7-7-4-15</inkml:trace>
  <inkml:trace contextRef="#ctx0" brushRef="#br0" timeOffset="4133.71">3256 12004 275 0,'0'0'5'0,"0"0"2"0,0 0 5 16,0 0 1-16,3 8 2 15,-1 6 1-15,-2 12 0 16,2 3 2-16,1 16-3 0,-3 7-4 16,2 10-3-16,-2 5-2 15,3 2-2-15,-1 2 0 16,0-3-1-16,2-6-1 15,-2-5 0-15,1-10 0 0,2-6-5 16,-3-8-4-16,0-4-11 16,3-13-23-16,-5 0-36 15,0-16-4-15</inkml:trace>
  <inkml:trace contextRef="#ctx0" brushRef="#br0" timeOffset="4650.01">3167 11975 293 0,'0'0'5'0,"0"0"3"0,0 0 3 16,0 0 1-16,0 0 1 15,-5 9 0-15,0 1 1 16,-1 10 1-16,1 3-4 0,-4 9-4 16,-3 0-4-16,1 10 0 15,-1 0 0-15,-6-2-2 16,6-3 1-16,-1-5-1 0,4-4-1 16,4-9 0-16,0-1 1 15,5-18 1-15,-5 10 1 16,5-10-1-16,0-13 2 15,3-4 0-15,4-8 0 16,0-7 0-16,0-9 0 16,6-3-1-16,2-6 0 0,0-1-1 15,0 4 1-15,0 2 1 16,-1 6-1-16,0 7 1 16,-2 5 0-16,-3 10 0 0,-1 6 0 15,-8 11 0-15,12 3-1 16,-4 12-1-16,2 11-1 15,5 7 1-15,2 9-1 16,5 5 1-16,3 5 0 0,3 3-2 16,6-3-5-16,14-10-46 15,3-3-32-15,9-9-1 16</inkml:trace>
  <inkml:trace contextRef="#ctx0" brushRef="#br0" timeOffset="12883.1">6876 6780 201 0,'0'0'6'0,"0"0"7"0,-2-13 2 16,2 13 6-16,-3-10 1 15,3 10 2-15,0-12-1 0,0 12-1 16,0 0-7-16,0 0-3 16,0 0-5-16,-2 22-2 15,2 5-4-15,0 11-1 16,0 7 0-16,0 12 0 0,5 5 3 15,-3 9-1-15,6 6 0 16,-3 3 1-16,2 1-2 16,-2 0 1-16,-1-1 0 15,3-8 0-15,-5 0-2 16,-2-8 1-16,2-7 0 16,-2-2 1-16,0-9 1 15,0-10 0-15,3-7 1 16,-3-7 1-16,0-7-1 0,0-15-1 15,0 13-1-15,0-13-4 16,-3-15-7-16,-5-3-8 16,5 1-28-16,3-2-31 15,-4-6-6-15</inkml:trace>
  <inkml:trace contextRef="#ctx0" brushRef="#br0" timeOffset="14883.82">6854 6734 122 0,'0'0'7'0,"0"0"5"16,-15-13 3-16,15 13 5 16,-12-10 0-16,12 10 3 15,-13-13-1-15,13 13 0 16,-10-7-6-16,10 7-5 0,0 0-2 15,0 5-4-15,0-5-1 16,23 15 0-16,-4-5 1 16,13 0 1-16,9-3-1 15,5 0 0-15,12-2 1 16,1-2-2-16,8-3 1 0,0 0-2 16,6 0 0-16,-6 0 0 15,2 0-1-15,2 0 0 16,-5-3 0-16,4 3 0 0,-3-3 1 15,2 1-1-15,-1-1-1 16,-1-1 1-16,0 1 0 16,0 2 0-16,-5-2-1 15,-5 0 1-15,-2 0-1 16,-11 1 1-16,-1 2-1 0,-6-2 1 16,-5 2-1-16,-9 0 1 15,-6-4 1-15,-4 4 0 16,-4 0 1-16,-9 0 0 0,0 0-1 15,0 0 1 1,0 0-1-16,0-8 0 0,0 8-2 16,-15-9 0-16,15 9-1 15,-17-7 0-15,10 7 0 16,7 0 1-16,-18-2-2 0,18 2 0 16,-12 0 0-16,12 0-1 15,-8 5 0-15,3 8-1 16,3 1 1-16,2 10 0 0,-3 9 0 15,3 6 0-15,0 9 1 16,3 7 1-16,-1 4 0 16,3 10 0-16,-5-2 1 15,2 2 0-15,-2-2-1 16,0 0 1-16,-2-5-1 0,-3-2 1 16,0-6-1-16,1-9 0 15,1-1 0-15,-2-10 0 16,3-4 0-16,-2-2 1 15,2-8 0-15,2-4 0 0,-2-5 0 16,2-2 0-16,0-9 0 16,-4 10 0-16,4-10 1 0,0 0 0 15,0 0 0-15,0 0 0 16,0 0 0-16,0 0 0 16,0 0 0-16,0 0-1 15,0 0 0-15,0 0 0 16,0 0-1-16,-6 0 0 0,6 0 0 15,0 0 0-15,-10 0-1 16,10 0 1-16,-15 0 0 16,8 4 0-16,-5-4 0 15,-6 0 0-15,0 0 0 16,-1 2 1-16,-9 0-1 0,1 0 0 16,-8 1 0-16,-4-1-1 15,-4 1 1-15,-9 2 0 16,-5-3 0-16,-9 1 0 0,0 0 0 15,-6 1 0-15,-2 1 0 16,-1-2 0-16,1 2 0 16,1 0 1-16,6 2-1 0,3-3 1 15,9 2-1-15,6-3 1 16,3-1 0-16,12 0-1 16,4 2 1-16,7-4 0 15,6 0 0-15,4 0 0 0,13 0 0 16,-9 0-1-16,9 0 0 15,0 0 0-15,0 0-1 16,0 0-4-16,0 0-10 16,5 4-61-16,3 3-1 15</inkml:trace>
  <inkml:trace contextRef="#ctx0" brushRef="#br0" timeOffset="20434.09">2026 10018 3 0,'0'0'3'0,"0"0"4"16,7 2 3-16,3-2 8 16,3 0 3-16,10 2 1 15,3-2 3-15,10 3-1 16,3 0-3-16,8-3-4 0,8 2-3 15,0-2-9-15,9 2-2 16,5 3-2-16,7-5 0 16,0 3-1-16,4-3 0 15,7 3 0-15,-1-3 0 0,4 0 0 16,4 0 1-16,2-3-1 16,0 0 1-16,1 1 0 15,0-1 2-15,-3 1-1 16,5 0 0-16,-2-1 0 0,-7 0 3 15,-5 1-1-15,-10 2 3 16,-1 0 1-16,-10-2 0 16,-2 2 0-16,-7 0 0 0,-10 0 0 15,-3 0-2-15,-12 2-2 16,-3-2 0-16,-9 0-2 16,-3 5-8-16,-15-5-17 15,0 0-33-15,0 0-8 16</inkml:trace>
  <inkml:trace contextRef="#ctx0" brushRef="#br0" timeOffset="21066.92">2059 9981 193 0,'0'0'7'0,"0"0"3"16,0 0 4-16,0 0 3 15,0 0-1-15,-10-7 0 16,10 7 1-16,0 0 2 15,0 0-3-15,7 0-5 0,5 1-1 16,8 2-2-16,8 0 0 16,6 2 2-16,8-3-2 15,13-2 0-15,7 0-3 0,5 0-1 16,11 0-1-16,1 0-1 16,5 0 0-16,1 0-2 15,5 0 1-15,-3 2-1 16,1 1 1-16,2 0 0 0,-3 1-1 15,0-1 1-15,-2 0 0 16,-4 3 0-16,-1-3 1 16,-6 2-1-16,-3 3 0 15,-4-4 0-15,-10 1 0 0,-4 3 0 16,-5-3 1-16,-8 0-1 16,-5-1 0-16,-8-1-4 15,-4 3-11-15,-8 5-46 16,-3-8-15-16</inkml:trace>
  <inkml:trace contextRef="#ctx0" brushRef="#br0" timeOffset="23083.25">6912 9081 280 0,'0'0'7'0,"0"0"4"16,0 0 3-16,4 0 2 15,-4 0-1-15,0 0 1 0,5 6 1 16,-2 3 0-16,-3 13-7 16,-3 9-3-16,-2 11-2 15,3 12-1-15,-4 10-1 16,3 10 1-16,1 8 1 0,0 3-1 15,0-4-1-15,2 1 0 16,-3-5-2-16,1-5 1 16,-5-5-1-16,2-8-1 15,-1-4 1-15,-1-8 0 0,2-8-1 16,0-9 0-16,3-10-1 16,-1-3-2-16,3-17-2 15,0 0-6-15,0-8-8 0,0-13-18 16,-2-14-28-16,2-3-16 15</inkml:trace>
  <inkml:trace contextRef="#ctx0" brushRef="#br0" timeOffset="23950.26">6820 9026 214 0,'0'0'6'0,"0"0"2"15,0 0 4-15,0 0 2 16,0-9 2-16,0 9 0 16,0 0-1-16,0-10-1 15,0 10-2-15,0 0-4 16,12 3-3-16,0 1-1 0,13 6 0 16,9-2 0-16,12 2 2 15,11-3 1-15,7 1-2 16,8-6 0-16,11-2 0 15,4 0 0-15,-1-2-1 0,3-6 0 16,1 1 0-16,-3-3 0 16,-2 2 0-16,-2 1 0 15,-5 0 1-15,-4 1-1 0,-4 2 0 16,-5 1 0-16,-10 0-1 16,-4 3 0-16,-3 0 0 15,-11 0 0-15,-7 0-3 16,-3 0 2-16,-10 3-1 0,-4 0 1 15,-13-3 0-15,10 7 0 16,-10-7 1-16,0 10-1 16,0-10 1-16,-17 15-1 15,9-3 0-15,-4 3-1 16,-1 2-1-16,1 6 0 0,2 4-1 16,-3 4 1-16,1 11-1 15,5 4 1-15,-1 6-1 16,0 5 1-16,6 5 0 0,-3 0 1 15,0 3 0-15,3-1 0 16,0-3-1-16,-1-1 1 16,1-3 0-16,-4-3-1 15,1-5 1-15,3-4-1 0,-3-3 0 16,0-5 0-16,3-2 1 16,-1-6-1-16,0-4 0 15,3-2 0-15,0-8 0 16,-2 0 0-16,2-15 0 15,0 13 1-15,0-13 0 0,0 0-1 16,0 0 2-16,-8 9-1 16,8-9 0-16,-12 0 0 0,5 0 0 15,-6 0-1-15,-4-2 1 16,-2-1-1-16,-2-1 1 16,-9 0-1-16,-2 0 0 15,-3-4 0-15,-4 1 0 16,-9 2 0-16,-4-2 0 15,-7-1 0-15,-8 3 0 0,-4 0 0 16,-5 3 0-16,-9 2 0 16,-4 0 0-16,2 2 0 15,-3 1 0-15,6 4 0 0,2 1 0 16,8-1 0-16,3-2 0 16,11 2 0-16,12 1-3 15,7-5-7-15,15 2-13 16,26-5-58-16,0 0-1 0</inkml:trace>
  <inkml:trace contextRef="#ctx0" brushRef="#br0" timeOffset="25883.1">5406 7249 166 0,'0'0'4'0,"0"0"4"16,0-8 1-16,0 8 1 15,14-8 3-15,4 6-1 16,6-11 2-16,17 4 1 16,3-1-3-16,20-10-6 0,14-3 2 15,14-6-3-15,9-4 0 16,19-6 0-16,13-3-1 16,12-15 0-16,14 3-1 15,15-13 0-15,10-8-1 0,17-1 0 16,17-11-1-16,11-3-1 15,13-6-1-15,13-6 1 16,16-4-1-16,8-3 0 16,-6 0-1-16,15-5 0 0,-3 0 2 15,11-1 0-15,-3 0 0 16,1 1 2-16,-6 4 3 16,8 2 0-16,-4 1 3 15,-12 5 1-15,0 6 0 0,-22 2 0 16,0 7 0-16,-31 6-1 15,-11 6-3-15,-25 6-1 16,-19 9-1-16,-24 10-8 16,-26 8-19-16,-27 2-39 0,-20 18-10 15</inkml:trace>
  <inkml:trace contextRef="#ctx0" brushRef="#br0" timeOffset="26866.78">5666 7203 30 0,'16'0'2'0,"13"-6"1"0,13-5 1 16,11-8 1-16,19-4 0 15,15-4 1-15,19-8 0 16,18-7 1-16,9-7-2 16,3-1-1-16,16-7 1 0,9-5-2 15,11-3 1-15,1-4 0 16,17-8 3-16,3-2 3 16,14-3 1-16,5-2-1 15,15-4 5-15,4-5-3 16,5-1 3-16,5 0-1 0,8 0-4 15,-1-3-3-15,5 1 1 16,3-3-4-16,1 2 0 16,-4 3-2-16,7 2 0 15,6-2-1-15,-10 2 2 0,3 3-2 16,-13 3-1-16,-11 4 2 16,-8 3 0-16,-6 2-1 15,-17 5 0-15,-15 3-1 0,-10 7 1 16,-15 2 2-16,-13 8-2 15,-17 5-5-15,-14 3-18 16,-16 9-34-16,-24 6-2 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4:17:21.783"/>
    </inkml:context>
    <inkml:brush xml:id="br0">
      <inkml:brushProperty name="width" value="0.05292" units="cm"/>
      <inkml:brushProperty name="height" value="0.05292" units="cm"/>
      <inkml:brushProperty name="color" value="#FF0000"/>
    </inkml:brush>
  </inkml:definitions>
  <inkml:trace contextRef="#ctx0" brushRef="#br0">19215 8833 182 0,'0'0'7'0,"0"0"5"16,0 0 6-16,0 0 2 15,0 0 5-15,0 0 3 0,0 0 3 16,0-7 0-16,3-3-1 15,10-7-6-15,4-8-4 16,10-6-3-16,8-12-2 0,12-7-4 16,5-4-2-16,9-5-2 15,10-4-2-15,-4 2-1 16,5 1-1-16,-5 4-1 16,-5 6-2-16,-10 10 1 15,-4 8-1-15,-16 7 1 0,-8 5 0 16,-6 8 0-16,-18 12-1 15,10-8-2-15,-10 8-2 16,-10 5-5-16,-4 5-9 16,-2 5-20-16,4 6-45 0,-10 4-1 15</inkml:trace>
  <inkml:trace contextRef="#ctx0" brushRef="#br0" timeOffset="379.17">19268 8851 330 0,'0'0'7'0,"0"0"2"15,2-10 4-15,3 2 3 0,2-4 1 16,6-8 0-16,3-2 0 15,13-8 2-15,3-4-7 16,7-9-1-16,7-4-3 16,6-4-2-16,10-6-1 15,5-3-1-15,0-2 0 16,-3 5-2-16,1 2 0 0,-10 9-1 16,-11 2 0-16,-6 11 0 15,-11 8-1-15,-7 8 1 0,-13 6 0 16,-7 11-1-16,0 0 1 15,0 0-3-15,-10 0-2 16,1 13-5-16,-4-3-9 16,3 3-18-16,8 4-47 0,-14-5-1 15</inkml:trace>
  <inkml:trace contextRef="#ctx0" brushRef="#br0" timeOffset="798.98">19561 8026 280 0,'0'0'5'0,"0"0"2"15,0 0 1-15,0 0 0 0,0 0 5 16,0 0 2-16,4-2 1 16,9 0 3-16,4-2-4 15,6 2-2-15,9-3 0 0,5-2-1 16,6-3-3-16,6 0-3 16,1-2-2-16,0-1 0 15,-1 1-2-15,-3-1 0 16,-7 3 0-16,-7 4-1 15,-4-1 1-15,-11 7-1 0,-2 0 1 16,-8 11 0-16,-4 9 1 16,-3 7 0-16,0 10 0 0,-3 8 0 15,-2 7 1-15,-2 6-3 16,0 3-8-16,4-4-38 16,0 10-34-16,1-3-2 15</inkml:trace>
  <inkml:trace contextRef="#ctx0" brushRef="#br0" timeOffset="10347.78">20657 13340 16 0,'0'0'6'16,"0"0"1"-16,0 0 2 0,0 0 4 15,0 0 1-15,0 0 3 16,5 4 1-16,-5-4 3 16,0 0 1-16,0 0-1 15,17 3 1-15,-17-3-2 16,17 3 1-16,1-3-4 0,7 0 1 15,10 0-5-15,4-6-4 16,11 2-1-16,4 1-4 16,11-1-1-16,7-2-2 0,5 1-1 15,3 1 0-15,5 1-1 16,7 0-3-16,-4 1-2 16,12-3-2-16,-5 0-2 15,9 2-4-15,5 1-1 0,-5-3 0 16,-2 0-1-16,3 0-2 15,-6 5-8-15,-2-5-10 16,-1 1-2-16</inkml:trace>
  <inkml:trace contextRef="#ctx0" brushRef="#br0" timeOffset="10429.35">22910 13243 26 0,'0'0'-6'0,"0"0"-14"15</inkml:trace>
  <inkml:trace contextRef="#ctx0" brushRef="#br0" timeOffset="10947.74">22609 13077 243 0,'0'0'4'16,"0"0"1"-16,9 0 1 15,-9 0 4-15,9 3 4 16,1 0 2-16,5-2 1 16,0 5 2-16,0-2-4 0,7 2-1 15,3 1 0-15,2 0-3 16,1 3-5-16,1 0-2 15,-4 0-1-15,1-2-2 16,-5 1 0-16,-3 1 0 0,-8 0 0 16,-3 0 1-16,-7 5 1 15,-7-3-1-15,-14 3 1 16,-3 3 0-16,-8-1 0 16,-6 0 0-16,-6 6-2 0,-4-4 1 15,-1 4-5-15,-2-7-12 16,-3 2-60-16,15 2-3 15</inkml:trace>
  <inkml:trace contextRef="#ctx0" brushRef="#br0" timeOffset="11984.2">18087 13344 64 0,'0'0'1'0,"0"0"-1"16,0 0 2-16,-10-11 2 0,10 11 5 15,-13-11 2-15,6 4 5 16,-3 0-1-16,1-1-1 15,-4 3 0-15,3-3-1 16,-2 6-4-16,-1 0-4 0,-4-1-3 16,2 3-2-16,-2 0 1 15,-1 0 0-15,4 0 5 16,1 0 2-16,1 0 4 16,1 0 3-16,11 0 1 0,-12 0-3 15,12 0-1-15,0 0-1 16,0 0 1-16,0 0-3 15,16 3-2-15,0-1-1 16,12 0-1-16,7-2 1 16,7 3 1-16,5 0-1 0,13-3-3 15,6 0-1-15,4 0-1 16,3 0 0-16,-2 0 0 16,1 0-1-16,-4 0 0 15,-3 0 0-15,-8 0-1 0,-13 0 0 16,-2 0 0-16,-12 2 0 15,-8-2-1-15,-6 0-1 16,-4 0-14-16,-12 0-34 0,0 0-17 16</inkml:trace>
  <inkml:trace contextRef="#ctx0" brushRef="#br0" timeOffset="12395.53">18179 13191 229 0,'0'0'5'0,"0"0"2"0,8 0 1 0,-8 0-1 16,0 0 2-16,0 0-2 0,3 7 2 15,-3-7-1-15,-14 13-4 16,5-6-1-16,-3 5-2 16,-6-2 1-16,-5 3-1 15,4-2 0-15,-3-3 0 0,1 3 0 16,0-1-1-16,0-3 0 15,4 3 0-15,2 0-1 16,10 0 0-16,5 4-1 16,9 0-30-16,22 10-32 0,17-2-2 15</inkml:trace>
  <inkml:trace contextRef="#ctx0" brushRef="#br0" timeOffset="18763.52">6110 13114 250 0,'0'0'3'0,"0"0"1"16,0 0 1-16,0 0-1 0,0 0 2 15,6 0 4-15,4 0 0 16,2 0 2-16,11 2-4 16,2 1 1-16,14-3-1 15,11 0 0-15,10 0-2 0,9 0-3 16,11-5 0-16,12-5-1 16,12 3-1-16,13-6 1 15,7 1-1-15,8-5 0 0,13-1 0 16,11 1 0-1,10-3-1-15,8 1 1 0,10-4-1 16,4-4 0-16,14 5 0 16,5-1 0-16,4 1 0 15,2 2 0-15,0 1 0 16,1 2 0-16,-2 0 1 0,-6 6 0 16,-10-4-1-16,-7 5 1 15,-10-2 0-15,-2 0 1 16,-21 2-2-16,-13-3 0 0,-14 2 3 15,-12 0-2-15,-14 1 0 16,-11 0 0-16,-23 0-2 16,-14 2-4-16,-13 4-11 0,-11 8-45 15,-12-4-8-15</inkml:trace>
  <inkml:trace contextRef="#ctx0" brushRef="#br0" timeOffset="19679.32">5965 13201 93 0,'0'0'2'0,"0"0"-1"0,0 0 1 15,0 0 6-15,0 0 0 16,0 0 2-16,-8 13 2 16,8-13 1-16,-5 16 0 0,2 0 1 15,1-1-1 1,-1 4-1-16,-1 1-2 0,-1 2-2 16,2 6 0-16,-1-1-2 15,0 7 1-15,4 7-2 0,0-2 0 16,-2 9-1-16,2-4 0 15,0 7 1-15,2-6-1 16,2 7-1-16,-2-5 0 16,0-7 1-16,-2 0-1 15,3-4-1-15,-3-1-1 0,2-5-2 16,1 5-4-16,-1-11-7 16,0 4-14-16,3 1-29 15,-2-4-12-15</inkml:trace>
  <inkml:trace contextRef="#ctx0" brushRef="#br0" timeOffset="20379.21">5952 14264 197 0,'0'0'5'0,"10"0"2"0,2 0 3 0,6 0 1 15,4-3 0-15,13-2 1 16,5 1 0-16,12-2 1 0,10-4-5 16,4 3-2-16,14-3-1 15,3 3-1-15,6-1-1 16,10-2 1-16,3 0 1 15,4 0 3-15,12-2 0 0,6 2 1 16,-2-5-1 0,10 5 0-16,4-2-1 0,6-3 1 15,5 4-2-15,-1 2-2 16,5 0 0-16,1-4-2 0,7 6 0 16,-5-5-1-16,10 4 0 15,-5-2 0-15,5-3-1 16,1 1 1-16,-5 2 0 15,5-2-1-15,-7-3 1 0,2 3-1 16,-3-1 1-16,-3 1 0 16,-6-2-1-16,-4-4 1 15,-4 5 0-15,-11-2-1 16,-2 3 1-16,-13-1-1 0,-10-2 1 16,-9 7-1-16,-8-6 0 15,-16 7 0-15,-11 3 0 16,-10-5 0-16,-15 7 0 15,-12 0-1-15,-7 2 0 16,-16 0-3-16,0 0-4 0,0 4-12 16,-12 2-20-16,-8-3-32 15,6-2-5-15</inkml:trace>
  <inkml:trace contextRef="#ctx0" brushRef="#br0" timeOffset="21296.85">11401 12574 149 0,'0'0'3'0,"0"0"4"16,0 0 3-16,10 0 0 0,-10 0 4 16,17 10 0-16,-4-3 2 15,4 5 1-15,1 4-2 16,1 1-2-16,4 5-2 16,-1 3-1-16,1 7-2 15,-1 0-1-15,0 8 0 0,-4 5-1 16,1 0 1-16,-1 4-1 15,-6-3 1-15,1 7-1 16,-1-1 1-16,-2 3-2 0,-5-4 0 16,-2-1 0-16,-3 4-1 15,-8-4-1-15,-7 4-1 16,-2-4 0-16,-9 0 0 16,0-2 0-16,-4-7 1 15,-5 4 0-15,2-6-1 0,-6 0 0 16,4-6 1-16,1-5-1 15,1-3 0-15,-1-3 0 16,4-6-1-16,2 2 0 0,3-5 0 16,0-3 0-1,11-1 0-15,-2-3-3 0,7-2-5 16,-1-1-10-16,10-3-24 16,0 0-31-16,7-16-6 0</inkml:trace>
  <inkml:trace contextRef="#ctx0" brushRef="#br0" timeOffset="22331.35">11736 12909 182 0,'0'0'8'0,"0"0"6"0,0 0 4 16,0 0 1-16,0 0 0 15,-7-7 1-15,7 7-2 16,0 0 1-16,0 0-4 16,5 0-6-16,8 0-3 15,8 0-1-15,7 0 0 0,17 0-1 16,9 0 1-16,14-8 0 16,9 0-3-16,14-4-1 0,13-3 0 15,11 0 0-15,14-7 0 16,3 0-1-16,7 0 1 15,10-3 0-15,5 0 0 16,3-2 0-16,-1 2-1 0,1 0 2 16,-6 5-1-16,-1 0-1 15,-6 3 1-15,-8 2 0 16,-12 2-1-16,-7 6 1 16,-13 0-1-16,-16 5 0 0,-13-1-3 15,-13 3-8-15,-13 0-7 16,-14 0-20-16,-10 5-33 15,-13-3-4-15</inkml:trace>
  <inkml:trace contextRef="#ctx0" brushRef="#br0" timeOffset="23162.69">11724 13325 214 0,'0'0'5'0,"12"0"1"0,8 0 2 15,3 0 2-15,17 0 1 16,6-3 1-16,16-1 2 16,13-2 2-16,4-4-4 15,11 1 1-15,4-4-3 0,16 4 0 16,-4-9-1-16,11 5 1 15,3-1 0-15,2-1-2 16,9 0-1-16,6 0 0 16,-1 0-2-16,2 6 1 0,3-4-2 15,-2 3-1-15,-7-2-1 16,-1 2-1-16,-9 2 0 16,-12 1 0-16,-9 0 1 15,-11 1-1-15,-18 5 1 0,-16-2 0 16,-10 3 1-16,-16 0 1 15,-8 0 1-15,-9 0-1 16,-13 0 0-16,0 0 0 16,0 0 0-16,-5 0-2 0,-8 3-4 15,-4-2-8-15,2-1-17 16,-6 3-51-16,0-3-1 16</inkml:trace>
  <inkml:trace contextRef="#ctx0" brushRef="#br0" timeOffset="23963.01">12102 12403 267 0,'0'0'3'0,"0"0"2"15,0 0 4-15,0 0 4 16,0 0 1-16,9 0 2 0,2 0 1 15,7 0 1-15,8-2-2 16,4-3-1-16,9 0-5 16,14 0-2-16,7-5-3 15,11 0-2-15,9-3 0 0,12 1-2 16,5-5 1-16,13 0-1 16,2-3 0-16,9-1 0 15,3 2-1-15,-2 2 1 0,2-1 0 16,0-1-1-16,-2 4 0 15,-5 1 0-15,-7 1 1 16,-14 3-1-16,-1 0 0 16,-19 2 0-16,-5 3-1 0,-20 3 1 15,-10 2 0-15,-12-2-1 16,-9 2 1-16,-7 0 0 16,-13 0 1-16,0 0-2 15,0 0-1-15,0 0-5 16,-13 4-8-16,13-4-24 0,-8 3-34 15,-4-3-5-15</inkml:trace>
  <inkml:trace contextRef="#ctx0" brushRef="#br0" timeOffset="24378.7">14166 11930 368 0,'0'0'4'0,"0"0"1"0,0 0 2 16,0 0 0-16,0 0 2 15,0 0 1-15,0 0 1 0,10 0 0 16,5 0-2-16,2 3-3 15,3-1 1-15,8 3-1 16,2-2-3-16,1-1 0 16,2 3-1-16,-3 0-1 15,-2 0 0-15,-6 0-1 16,-5 2 1-16,-4 4 1 0,-11-3 0 16,-4 5 0-16,-16 5 0 15,-9-1 0-15,-8 8 1 0,-7-2-1 16,-10 1 0-16,-6 1-1 15,1 0-1-15,-3-8-3 16,9 5-9-16,1-7-24 16,10 0-47-16,8-5 1 15</inkml:trace>
  <inkml:trace contextRef="#ctx0" brushRef="#br0" timeOffset="24980.69">12393 12077 369 0,'0'0'3'0,"0"0"1"0,0 0 0 16,0 0 3-16,-4 4-1 15,4-4 0-15,-12 17 1 16,0 1 1-16,-8-3-2 0,-5 5-1 16,-5 4 1-16,-7 1-2 15,0 3 1-15,-6-4-1 16,-3 1 0-16,0-3-1 15,2 1 0-15,2-4 0 0,7-7-2 16,6-1 0-16,4-4-1 16,9 0 0-16,7-4-1 15,9-3 1-15,0 0 1 0,0 0 0 16,9 8 0-16,12-6 1 16,4 3 2-16,12 0 0 15,15 0 2-15,8-3-1 16,14 4-1-16,11-2 0 0,11 0-1 15,6 7-8-15,3-4-36 16,9 0-41-16,0 2 0 16</inkml:trace>
  <inkml:trace contextRef="#ctx0" brushRef="#br0" timeOffset="29513">14691 12508 179 0,'0'0'8'0,"0"0"6"16,0 0 5-16,0 0 5 15,0-8 3-15,0 8 1 16,0 0 0-16,0 0-1 0,0 0-5 16,0-7-5-16,0 7-5 15,0 0-5-15,0 0-2 16,13-3-2-16,-13 3 0 16,13 3 0-16,-2-1-1 15,-1 3 1-15,-2 3-1 0,4-1-1 16,-2 3 0-16,0-1 2 15,-3 1-3-15,-2 5 1 16,3-2 1-16,-6 4-1 0,1 1 0 16,-3-2 1-16,0 0 0 15,0 3-1-15,-5-1 1 16,-1-1-1-16,-1-2 1 16,2-1-1-16,-4-1 0 15,-2-1 0-15,1-1 0 0,1-1 0 16,-4 0 0-16,2-4 0 15,2 1 0-15,-1-1-1 16,3-1 1-16,7-5-1 16,-12 7 0-16,12-7 0 0,-16 10 0 15,16-10-1-15,-9 10 1 16,9-10-1-16,-5 12 1 16,5-12-1-16,-7 16 1 0,3-9 0 15,1 6 0-15,3-1 1 16,-2 1-1-16,-2-1 0 15,4 0 1-15,-3 1-1 16,1-1 0-16,2 1 0 0,0-5 0 16,0 1-1-16,0-9 1 15,9 15 0-15,-9-15-1 16,11 12 1-16,-11-12 0 16,17 4 0-16,-8-4 1 0,7 0-1 15,-7 0 1-15,7 0-1 16,1-4 1-16,-2-1 0 15,0-1 0-15,2-1 1 16,-5 3-1-16,1-4 1 0,-1 1-1 16,-2 0 1-16,-2 1 0 15,-8 6 1-15,12-15-1 16,-12 15 1-16,12-15 0 16,-12 15-1-16,9-14 0 0,-9 14 0 15,2-16 1-15,0 7-1 16,-2-2 0-16,0 2 1 15,0-1-1-15,0 0 0 16,0 0 1-16,-2 0 0 0,-3 0-3 16,3-1 0-16,-4 0 0 15,1 4 0-15,5 7 0 16,-10-12 0-16,10 12 0 0,-4-8 0 16,4 8 0-16,0 0 0 15,-11-5 0-15,11 5 0 16,-10 0 0-16,10 0 0 15,-14 0 0-15,14 0 0 16,-15 5 0-16,15-5 0 0,-12 0 0 16,12 0 0-16,0 0-11 15,0 0-73-15,0 0-3 16</inkml:trace>
  <inkml:trace contextRef="#ctx0" brushRef="#br0" timeOffset="32929.19">6032 13177 41 0,'0'0'0'0,"0"0"0"16,0 0 0-16,0 0 0 16,0 0-3-16,0 0-3 15,0 0-8-15,0 0-4 0</inkml:trace>
  <inkml:trace contextRef="#ctx0" brushRef="#br0" timeOffset="33214.32">6032 13177 255 0,'-33'-58'3'0,"33"58"1"15,0 0-1-15,0 0-1 16,0 0-1-16,0 0-1 16,0 0 0-16,0 0 1 15,0 15-3-15,0-2 1 16,-2 4 0-16,0 13 1 0,-3 2 1 16,-1 14 2-16,3 4-1 15,-2 15 1-15,3 1 1 16,-3 11-8-16,3 1-8 0,2-4-36 15,0 5-14-15</inkml:trace>
  <inkml:trace contextRef="#ctx0" brushRef="#br0" timeOffset="37045.61">5875 13104 187 0,'0'0'0'0,"0"0"0"16,0 0 0-16,10 12-1 15,-5 6-1-15,3 5-10 16,4 14-8-16,0 9-6 0,1 32-29 16,-4 13 2-1</inkml:trace>
  <inkml:trace contextRef="#ctx0" brushRef="#br0" timeOffset="41628.89">11873 12200 127 0,'0'0'6'0,"0"0"3"0,0 8 1 15,0-8 3-15,-2 7 2 16,-4 3 1-16,4 0 2 15,-1 0 0-15,3-10-5 0,-9 14-2 16,9-14 1-16,0 20-1 16,0-20-1-16,2 12 0 15,8-4-1-15,8-5 2 16,1-1 0-16,12-2-2 16,3 0-1-16,6-5 0 0,4-7-2 15,4-3 1-15,2 1-1 16,-1-4-1-16,-1 0 2 15,-4 1-2-15,-5 2 0 16,-1 0 1-16,-8 5 1 0,-6 1 0 16,-3 0 1-16,-6 8 1 15,-5-4 0-15,-10 5 0 16,0 0 0-16,0 0-1 0,0 0-2 16,-8-2-2-16,-9 2-1 15,-1 4-1-15,-9 0-1 16,0 7-1-16,-10 2 0 15,-1 1 0-15,-7 4-1 0,3 1 2 16,-3 0-2-16,1 2 1 16,-1-1 0-16,3 0-1 15,1-3 1-15,7 1 0 16,2-3 0-16,4-8 0 0,11 3-1 16,-1-3 0-16,9-2 0 15,9-5 0-15,-3 8 1 16,3-8-1-16,21 4 0 15,0 1 0-15,12-5 1 16,12 0 0-16,6 0-2 0,11 0-8 16,11-5-38-16,4 1-32 15,10 1-1-15</inkml:trace>
  <inkml:trace contextRef="#ctx0" brushRef="#br0" timeOffset="49012.84">3189 10639 251 0,'0'0'-2'0,"0"0"0"15,10 0 2-15,2 0 0 0,6 4 0 16,2 0 0-16,10-2 0 16,2 6 2-16,10-6 1 15,13 3 0-15,5-2 0 0,7-1 2 16,17-2-1-16,13 0 0 15,14-5 3-15,11 0 1 16,18-5-1-16,16 0 1 16,9-3 0-16,15 2 0 0,14-1 2 15,10-4-3-15,17 4 0 16,13-3-1-16,17-2-1 16,2-1 1-16,23 1-2 15,9 2-1-15,6 0 2 16,10 3-1-16,3 4-1 15,6 4 0-15,-4 1 2 0,7 3-1 16,-8 0 2-16,4 3 1 16,-7 1 1-16,-4 1 0 15,-6-2 1-15,-8-3 0 0,-10 0 0 16,-11 0 0-16,-14-8-3 16,-15 1-1-16,-21-6-2 15,-17 1 0-15,-31-2-2 16,-22-1 0-16,-26 2 0 0,-27 1 0 15,-23 2-1-15,-19-1 0 16,-24 7-3-16,-24 4-5 16,0 0-14-16,-33 3-58 15,-23 6 0-15</inkml:trace>
  <inkml:trace contextRef="#ctx0" brushRef="#br0" timeOffset="50362.86">3112 9354 212 0,'0'0'3'0,"0"0"1"16,0 0-2-16,0 0 0 16,0 0 3-16,0 0 1 15,0 0 2-15,20 0 2 16,10 2-3-16,5 1 2 0,15 1 1 15,6-1 1-15,14 2 1 16,12-5-2-16,10 3 2 16,8-3-1-16,6 2 1 15,9-2 1-15,4 0 1 16,12 0-2-16,-2 0-1 0,8 0-1 16,2-2-2-16,3-1-1 15,2 1-1-15,-2-1-1 16,2-1 1-16,-8-4-2 0,1 0 1 15,-7-1 1-15,-4 1 0 16,-15-2 1-16,-6 3-1 16,-13-1 0-16,-15 3 0 15,-10 3-2-15,-12-1-1 0,-18 3-1 16,-12-2 1-16,-7 2-1 16,-6 0 0-16,-12 0 0 15,0 0 0-15,0 0 0 16,0 0-1-16,0 0-1 15,-15 0-4-15,-3 2-10 0,-7-2-18 16,-7 5-51-16,-7-3-3 16</inkml:trace>
  <inkml:trace contextRef="#ctx0" brushRef="#br0" timeOffset="51429.08">3127 9460 142 0,'-8'0'1'0,"-9"-3"2"16,-8 2-1-16,-5-5 1 15,-7-1 1-15,-10 0-1 0,-11-5 3 16,-9-4 2-16,0-1 1 16,1 0 3-16,-6-3 0 15,2-5 3-15,5 5 1 0,3-4 1 16,5-4-1-16,8-1-1 16,6-4-1-16,8 4-3 15,13-6-2-15,5 3-1 16,5-4-3-16,12-1-2 15,9 4-1-15,14-5 0 0,9 3 0 16,20-3-1-16,7-1 0 16,24 0 0-16,6-1 0 0,17 1 1 15,9-4-1 1,12 6 1-16,12-5-1 0,7 7 0 16,6 4 0-16,12 3 1 15,0 3 0-15,8 5 0 16,1 3 0-16,6 7 0 0,0 3 1 15,5 3-2-15,5 3 3 16,-7 1-2-16,-3 1 0 16,-1 8-1-16,-2 0 1 15,-9 7-2-15,-10 0 0 0,-9 5 0 16,-14 4 0-16,-6 0-1 16,-14 6 1-16,-17-3-1 15,-12 7 0-15,-14-6 1 16,-13 2 0-16,-19 3 1 15,-14-5-1-15,-15 3 1 0,-13-2 0 16,-19 2 1-16,-15-4-1 16,-16 2 2-16,-16-3-1 15,-16 0 0-15,-12 0-1 0,-11-2 0 16,-17 2-1-16,-9-2-1 16,-12 2 1-16,-8-4-2 15,-9 2 1-15,0-6-1 16,-6 4-1-16,-5-7 1 15,0 2 1-15,3-5 0 0,-3-1 0 16,-1-5 1-16,9 1 0 16,-6-1-1-16,6-3 1 15,7-1 0-15,5-3 0 0,10 0 0 16,15-3-2-16,10-4-5 16,17 0-28-16,17-4-35 15,21-5-3-15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2:45:11.748"/>
    </inkml:context>
    <inkml:brush xml:id="br0">
      <inkml:brushProperty name="width" value="0.05292" units="cm"/>
      <inkml:brushProperty name="height" value="0.05292" units="cm"/>
      <inkml:brushProperty name="color" value="#FF0000"/>
    </inkml:brush>
  </inkml:definitions>
  <inkml:trace contextRef="#ctx0" brushRef="#br0">3887 7297 129 0,'0'0'4'16,"0"0"-1"-16,0 0 2 15,-12 0 0-15,2 0-2 0,10 0 2 16,-20 20-2-16,13-5 2 16,-9 3-4-16,9 10-1 15,-5 1 0-15,2 11 0 16,2-1 0-16,1 7 0 0,2 2-1 16,-3 7 1-16,3-6 0 15,0 10-1-15,1 4-1 16,-1 1 2-16,2 0 0 15,-1 6 2-15,-2 1 0 0,3 4 0 16,-1 4 0-16,-1 0 1 16,2 6 0-16,1-2 0 15,0 2-1-15,-1 4-1 16,3-2-1-16,0 0 0 16,-2 7 0-16,2-5 0 0,0-2 1 15,0 0 1-15,0-3 0 16,-4 5-1-16,4-5 1 15,0 4 0-15,0-2 2 0,0 1-2 16,0-4-1-16,0-1 0 16,0 3 0-16,0-4 2 15,6 3-1-15,1-2-1 16,-2-3 0-16,5 0 0 0,0 1-1 16,2-3 1-16,-2-1 1 15,3-1-4-15,-3-4 1 16,8 2 0-16,-2-4 2 15,2 3 0-15,1-3 2 0,2-3-1 16,-1 2 0-16,2-1 3 16,0-3-3-16,-2-6 1 15,-3-7-2-15,8 2 1 16,-4-9-2-16,1 0-2 16,0 1 1-16,-1-7 0 0,3-2-1 15,-1-6 0-15,-2 2 2 16,7-7-4-16,-3 0 4 15,5-9-1-15,-3-2 1 0,5-5 0 16,-2-1 1-16,7-5 3 16,0-3-3-16,4-3 2 15,-4-5 2-15,0-4-1 16,2-3 0-16,-2-2 2 0,6-6-1 16,-10-3 0-16,1-7 0 15,-4 3 1-15,2-7-2 16,-2 2 1-16,0-7 1 15,-3 0 1-15,-1 0 0 0,-2-2 2 16,-2 1-1-16,3-6 0 16,0 2 0-16,-6-3-1 15,4-5 0-15,0 2-3 16,2-7 0-16,-4-2-1 0,4 0 0 16,-2-3-1-16,5 1 1 15,-9-3 0-15,6-2-1 16,-3-1 0-16,-1 1 1 15,0-3-2-15,0 1 1 16,-4-1 0-16,3 0 0 0,-3 0-1 16,-2-5 2-16,-4-2 1 15,1-3-1-15,-3-2 0 16,-1-3 1-16,-8-2-1 0,0-3 0 16,0 1 0-16,-3-4-1 15,-7 4 1-15,-2-2-2 16,-1 2 1-16,-1-3-1 15,-2 4 0-15,0-3 0 0,-5-1 0 16,5 2-1-16,-5-2 0 16,1 5 0-16,-2 1 0 15,0-3 0-15,-1 9 1 16,-4 1-2-16,2 4 1 0,-5 3 1 16,-2 5 0-16,-1 1 0 15,-1 7 1-15,-1-1 0 16,0 0 0-16,-2 3 0 15,-6 2 0-15,4 0 0 0,0 2 0 16,-4 3-1-16,3 2 1 16,-2 4 0-16,-1 3 1 15,-1 6-1-15,2 2 1 16,2 6-1-16,-4 5 0 0,4 6 1 16,-3 0-1-16,4 4 0 15,-1 1-1-15,0 3-1 16,3 5 0-16,2-3 0 15,3 7 0-15,0 1-1 0,4 0-3 16,1 0-6-16,6 4-13 16,5 11-51-16,0-8-5 15</inkml:trace>
  <inkml:trace contextRef="#ctx0" brushRef="#br0" timeOffset="1433.91">4312 6529 270 0,'0'0'7'16,"0"0"2"-16,0 0 5 0,2-14 3 15,1 2 3-15,-1-3 2 16,1-7 3-16,-3-6-1 15,3-9-4-15,-1 0-4 0,1-10-3 16,-1-9-3-16,1-2-3 16,1-7-1-16,-1-6-2 15,2-4 0-15,-3-1-1 16,-2 1-1-16,2 1 1 16,-2 5 0-16,0 9-1 0,-2 3 0 15,-3 5 1-15,0 9-2 16,1 7-1-16,-1 3 1 15,0 6-1-15,-1 3 0 16,1 4 0-16,3 2 0 0,0 6-1 16,-1-1 1-16,3 13 0 15,-2-10 0-15,2 10 0 16,0 0 0-16,0 0-1 0,0 0 0 16,0 0 1-16,0 0-1 15,-5 5 1-15,3 6 0 16,-1 1-1-16,-3 5 0 15,4 4 2-15,-5 4 0 0,0 1 0 16,-1-1 0-16,-2 7 0 16,0-2 0-16,-2 4 2 15,-3-6-3-15,0 4 0 16,2-6 0-16,1-1 0 0,-1-2 0 16,4-3 0-16,1-7 0 15,4-4 0-15,4-9 0 16,-3 10 0-16,3-10 0 15,0 0 0-15,0-12 0 16,0-3 0-16,3-2 0 0,-1-6 0 16,3-4 0-16,0 0 0 15,-1-5 0-15,4 2 0 16,-3-2 0-16,3 0 0 16,-4 2 0-16,4 3 0 0,-4 2 0 15,5 0 0-15,-5 4 0 16,4 2 0-16,-4 7-3 15,-1-1 3-15,2 6 0 0,-5 7 0 16,8-10 0-16,-8 10-1 16,13 0 1-16,-1 8-1 15,2 6 1-15,7 4-2 16,3 7 3-16,3 5 0 0,5 1 1 16,6 2-1-16,2-1-4 15,10 5-25-15,1-7-55 16,2-10-1-16</inkml:trace>
  <inkml:trace contextRef="#ctx0" brushRef="#br0" timeOffset="3082.5">9756 5269 252 0,'0'0'5'0,"-12"-5"2"16,-1 0 1-16,-4-5 3 15,-8 0 2-15,-2-5 1 16,-10-2 2-16,-8-1 0 16,-2-1-3-16,-6 2 0 15,-4-6-3-15,-3 8 0 0,-2 1-3 16,-7-2-1-16,0 7 0 15,-6-1-2-15,-2 5-1 16,-8 3 0-16,3 2-1 16,-8 0-1-16,1 4 0 0,-6 6 0 15,0 2-1-15,2 6 0 16,1 2 0-16,2-1 0 16,2 9 0-16,3-1-1 0,-2 8 1 15,9-1-1-15,2 6 1 16,4 2 1-16,2 5-1 15,3-2 1-15,7 4 0 16,3 3 0-16,8 0 0 16,6 3 1-16,6-3-2 0,7 5 0 15,7 2 0-15,7-2 0 16,6 5 0-16,4 3-1 16,6-1 1-16,6 0 0 15,8 0-1-15,7 4 1 0,4-4-1 16,3 1 1-16,11-4 0 15,2-1 0-15,12-6-1 16,4-1 1-16,10-4 0 16,2-4 0-16,11-3 1 15,4-1-1-15,6-3 1 0,6-6 0 16,2 1 0-16,-1-2 0 16,4-3 0-16,1 0 0 0,3-2 0 15,1-6 0-15,4 0 0 16,-3-3 0-16,7-2 0 15,3-5 0-15,3-3 1 16,4-3-1-16,-2-3 0 0,2-1 0 16,2-1 1-16,-1-8-1 15,-5-3 1-15,1-3 0 16,-8-2-1-16,-1-5 1 16,1-3 0-16,-7-3 0 15,-5-4-1-15,0-5 1 0,-7 0-1 16,0-4 1-16,-10-2-1 15,-5-1 1-15,-9-6 0 16,-5 0-1-16,-8-2 1 0,-7-2 0 16,-10-3-1-16,-8-8 1 15,-12 4-1-15,-5-12 1 16,-13-1 1-16,-2-3-1 16,-19-2 2-16,-9 0 0 15,-6 0-1-15,-12-1 1 0,-3 4 0 16,-10 4-2-16,-6 0 1 15,-8 3-2-15,-3 0-1 16,-9 4 0-16,-7-2-1 0,-7 5 0 16,-8 0 1-16,-4-3 0 15,-11 9-1-15,-5 2 1 16,-3 6 0-16,-4 6 1 16,-2 10-1-16,-1 10 0 15,-2 11 0-15,0 9-2 0,5 7-6 16,-1 10-15-16,11 10-58 15,13 1-5-15</inkml:trace>
  <inkml:trace contextRef="#ctx0" brushRef="#br0" timeOffset="7050.17">5140 7914 7 0,'17'0'13'0,"6"5"0"15,6-2 4-15,14-1 0 16,-1-2-2-16,2 4 1 0,11-4 1 16,-1 0-6-16,11 0-1 15,0-4 1-15,2-1-2 16,0 0-1-16,-2-2 1 15,2-3 0-15,-7 3 1 0,4-3-2 16,-11 2-3-16,-4-1 1 16,-4 6-3-16,-8-4-2 15,-2 4-1-15,-10 0-3 16,-4 3-6-16,-8 0-12 0,-13 0-18 16,8 13-19-1</inkml:trace>
  <inkml:trace contextRef="#ctx0" brushRef="#br0" timeOffset="7432.7">5326 7974 102 0,'0'0'2'15,"0"0"3"-15,9 0 2 16,4 0 1-16,4 0 2 16,13 0-1-16,0 0 2 0,15 2 2 15,0 1 2-15,9-3-1 16,11 2-4-16,-1-2 3 15,6 0-4-15,-2 0-1 0,-1-2 1 16,-3-1-3-16,-2-1-2 16,-13-1-2-16,-3 2 0 15,-9-2 2-15,-12 5 0 16,-5 0 1-16,-9 0 2 0,-11 0-3 16,0 0-17-16,-6 8-44 15,6-8-5-15</inkml:trace>
  <inkml:trace contextRef="#ctx0" brushRef="#br0" timeOffset="16815.96">14728 12369 89 0,'0'0'4'0,"0"0"0"0,0 0 5 16,0 0-2-16,0 0 1 16,0-10 2-16,0 10 3 15,0-7 1-15,0 7-2 16,2-11-2-16,-2 11 2 0,11-13-1 16,-11 13-1-16,12-12 0 15,1 5-2-15,-1 0-1 16,0 2-2-16,6-5 1 15,2-2-3-15,1 2-1 0,5-3-1 16,6 6 0-16,-5-8 0 16,8 7 0-16,-3-4 0 15,9 2 2-15,3 3-1 0,-2-1 1 16,8 1 1-16,-4 0 0 16,9-3 0-16,0 2 0 15,3 1-2-15,-4 0 0 16,-2-1 0-16,8 0-1 0,-10 3 1 15,9-5-2-15,1 5 3 16,0-2-2-16,2 2 0 16,-2 1 0-16,2-2 1 15,-3 2-1-15,6-2 0 16,-8 4 0-16,-5-3-1 0,7 0 1 16,-1 3 0-16,1-2 0 15,1 4-1-15,-3-1 1 16,1 1 0-16,-1 0-1 15,2 0 1-15,-4 1-1 0,-3 3 1 16,3-2 0-16,5 3-1 16,-4 0 0-16,4 0 0 15,-3-1 1-15,7 2-1 16,-4-1-1-16,5 0 1 0,-3 2 0 16,-5-2 0-16,7 5 1 15,-1-3-1-15,-4 6 0 16,3-3 0-16,-2 2 1 0,0 1-1 15,-3 1 1-15,5-2-2 16,-7 6 1-16,0 2 0 16,-1 0 0-16,-2 2-1 15,1-2 1-15,4 7-1 16,-8-2 1-16,4 2-1 0,-7 3 1 16,0-3-1-16,-5 4 0 15,2 0 1-15,-8 1-1 16,-5 0 0-16,-3 3 1 15,-3-2 0-15,-1 1-1 0,-3-2 1 16,-5 3-1-16,-2-1 2 16,-1 1-1-16,-5 5 0 15,1-5 0-15,-3 4 1 0,-5-2-1 16,0 4 1-16,-2-8 0 16,-9 7 0-16,-1-5 0 15,-4-3 1-15,-3 0 0 16,-3 3 1-16,-6-5-1 0,-7 2 1 15,1-5 0-15,-6 0-1 16,-3 2 1-16,-6-4-1 16,-1 3 0-16,-7-3 0 15,-3-3 1-15,-2 5-1 16,-2-4 0-16,-8-3 0 0,0-1 0 16,0 3 0-16,-7-4 0 15,-1-1-2-15,0-2 1 16,-4-2 0-16,2-1 0 15,-1-2 0-15,0 3 0 0,-2-1 0 16,5-5 0-16,-1 1 0 16,-4-3 0-16,0 2-1 15,3-5 2-15,-4 1-2 0,3 0 1 16,-1-3 1-16,-4 0-2 16,5 0 1-16,-2 0-1 15,-2-6 2-15,2-1-2 16,-4 0 1-16,2-1-1 0,3-2 0 15,-3-2 1-15,-3-1-1 16,3 4-1-16,1-7 1 16,3 4 0-16,3-5 0 15,2 2-1-15,-2-3 1 16,8 1 0-16,3-2 0 0,-2 1 0 16,4-4 0-16,-2 3 0 15,5-5 0-15,-3 0 1 16,1 2-1-16,6-2 1 15,-2-4 0-15,8-2 0 0,7 1 0 16,7-3 1-16,6-1-1 16,9-2 1-16,2-2 0 15,6 3-1-15,4-1 2 0,4 0-2 16,4-2 0-16,0 5 0 16,3-6 0-16,-2 6-1 15,4-2 0-15,0-1 1 16,8 3-2-16,0 0 1 0,3 2 0 15,5-1 0-15,1 2 0 16,5 0 0-16,3 1 1 16,8-1 0-16,4 1 1 15,8-1 0-15,4 1 1 16,4-1-1-16,9 0 1 16,5 1-1-16,4-2 0 0,2 2 0 15,1-1 0-15,6 4 0 16,5-2 0-16,-1 0 0 15,3 2 0-15,5 2 0 0,2 1 0 16,3 3-1-16,0 2 0 16,3-1 0-16,-8 5 0 15,-3 1 0-15,-7 5-1 0,-7 2 1 16,-11 2-1-16,-12 3 0 16,-14 0-1-16,-11 3-2 15,-10 0-7-15,-17-3-46 16,5 11-16-16,-10-3-5 0</inkml:trace>
  <inkml:trace contextRef="#ctx0" brushRef="#br0" timeOffset="22866.15">15350 13916 90 0,'0'0'4'0,"0"0"-1"15,0 0 2-15,0 0 1 16,12-2-1-16,-12 2 0 16,14-2 1-16,-1-1 0 15,-1 2 1-15,1-3-1 0,2 4 2 16,-2 0 2-16,6-2 0 15,-4 2 1-15,5 0 1 16,0 0-1-16,5 0-1 16,-4 2-1-16,9-2-1 0,-2 0-1 15,10 4-3-15,-1-4 2 16,5 0-2-16,0 1-1 16,3-1 0-16,2 3 1 15,-2-3-1-15,3 2 0 16,-7-2 1-16,4 0 0 0,0 0 0 15,-8 2 0-15,7-2 0 16,-1 0-1-16,4 0 2 16,3 0-1-16,-2 3-1 0,4-3 0 15,2 0 0-15,3 0 0 16,-2 3-1-16,4-3 0 16,-2 0-1-16,-4 0 2 15,4 0-2-15,-8 0 1 0,8 0-1 16,1-3 1-16,-1 3-1 15,0 0 0-15,3-3 0 16,0 3 0-16,-3-2 0 16,5 2 0-16,-5-2-1 15,-5-1 1-15,5 2 0 0,-2-3-1 16,0 2 1-16,1 2-1 16,-6-3 1-16,7 3-1 15,-6-2 1-15,2 2 0 0,0-3-1 16,-3 3 0-16,4-3 1 15,1 2-1-15,0 1 1 16,2 0-1-16,0 0 0 16,1 0 1-16,-2 0-1 0,-1 1 0 15,-3 2 1-15,1 0-1 16,-7-3 0-16,-4 2 1 16,1-2-1-16,-1 3 1 15,6-3-1-15,1 0 1 0,1 2 0 16,2-2-1-16,-6 0 1 15,12 4-1-15,-8-3 1 16,4 4-1-16,-9-3 1 16,-5 4-1-16,5-4 1 15,-8 3-1-15,0 0 0 0,-4 0 1 16,-1 3-1-16,-5-3 0 16,6 0 1-16,-4-1 0 15,1 4 1-15,-2 0-1 16,-1-1 1-16,1 0 0 0,-4 4 2 15,3-2-3-15,-4 1 2 16,-1 2-1-16,-2 1-1 16,-3-4 1-16,4 8-3 0,-5 4 1 15,-3-2 0-15,2 4-1 16,-2 0 1-16,-3-2-1 16,-6 7 1-16,1-1 0 15,-2 0 1-15,-3 1 1 16,0 1-1-16,0 3 1 0,-5 1 0 15,-2 0-1-15,-3 5 2 16,-3-1-1-16,-2 3-1 16,0-3 1-16,-2 6-1 15,-5-7 0-15,1 8-1 0,-4 2 1 16,4-1 0-16,-7 0-1 16,3 0 1-16,-6 3-1 15,5-3 1-15,-2 4-1 0,0-4 1 16,2-6-1-16,-1 4 0 15,2-4 1-15,0-1-1 16,5-4 1-16,-2 1 0 16,4 2 1-16,-2-2 1 0,3-1-1 15,2 2 1 1,5-3-1-16,1-2 1 0,0 3-1 16,5-3 0-16,1-5-1 15,1 1-1-15,2-2 1 16,0 0 0-16,-3 0-1 0,3-3 1 15,-2-5-1-15,0 3 1 16,-6 0 0-16,0-5-1 16,-4 0 1-16,0-1-1 15,-8-1 1-15,-3-4-1 0,-5 4 0 16,-6-5 1-16,-3-4-1 16,-11 2 1-16,-1-4-1 15,-8 1 0-15,-3-3 0 16,-2 0 1-16,-2 0-1 0,-3-5 1 15,0 2 0-15,5-2 0 16,-6 3 0-16,3-3 0 16,1 0 0-16,-3 0 0 15,2-3 0-15,-4 1 1 16,-4 0-2-16,-1-3 0 0,-3 3 1 16,3-4 0-16,-4 4-1 15,6-3 1-15,-2 0-1 16,4 0 0-16,3 3 1 0,2-3-1 15,3 2 0-15,3 4 0 16,-3-5-1-16,0 8 1 16,-3-5 0-16,3 5 0 0,0-2 0 15,0 3 0-15,3 0 0 16,3 0 0-16,5 0-1 16,3 0 1-16,1 4-1 15,2-1 1-15,0 1-1 16,1-1 1-16,2 3-2 15,2-2 1-15,2 0 1 0,6-3 0 16,0-1 0-16,10 0 0 16,2-5 1-16,2-5-1 15,6 3 2-15,-4-5-1 16,7-3 1-16,2-5 0 0,-1 0 0 16,3-5 0-16,0 0 1 15,0-4 0-15,0 0-1 16,-2-9 0-16,0-2 0 0,-6-3-1 15,6-1 1-15,-6-2-1 16,1-4 1-16,-3-4-1 16,0 1 1-16,0-1 1 15,0 4 0-15,-5-2 2 0,3 5-1 16,-3 3 1-16,-4 2 0 16,3 2 0-16,-4 6 0 15,3-4-2-15,0 7 2 16,-3-3-5-16,2 5 0 15,-2-1 0-15,6 1 0 0,-1-3 0 16,-3 1 0-16,4 1 0 16,-4 3 0-16,3-2 0 15,1 1 0-15,-4 2 0 16,1 1 0-16,-1 2 0 0,-1 6 0 16,4 0 0-16,-3-1 0 15,4 6 0-15,1 5 0 16,6-1 0-16,-4 0 0 0,7 6 0 15,-4-3-5-15,13 5-7 16,-15-5-7-16,15 5-16 16,-9 0-49-16,-2-2-2 15</inkml:trace>
  <inkml:trace contextRef="#ctx0" brushRef="#br0" timeOffset="24932.54">19332 14900 336 0,'0'0'4'0,"0"0"1"0,0 0 2 16,0 0 2-16,0 0 1 15,0 0 3-15,5 0 0 16,5 0 1-16,3 0-2 16,4-3-2-16,10-1-1 15,10-3 0-15,11 1-2 0,9-2-2 16,5 2-1-16,10-4 0 15,3 2-3-15,4 1 0 16,1-1 0-16,-4 4-1 16,-3 2 0-16,-6-4 1 0,-5 3-1 15,-14 1 0-15,1 0 1 16,-17-1-1-16,-5 1 1 16,-10 2-5-16,-6-3-12 15,-9-7-51-15,-2 10-14 0</inkml:trace>
  <inkml:trace contextRef="#ctx0" brushRef="#br0" timeOffset="25433.18">19303 14990 264 0,'0'0'6'0,"0"0"4"0,16-3 2 16,0 0 2-16,4-1 1 16,6 1 1-16,17-2 2 0,3-2 2 15,7 2-5-15,12-3-3 16,2 3-2-16,6-2-1 16,-4 0-1-16,4 1 1 15,-2 1-2-15,-1 3-2 16,-6-3 0-16,-9 0 0 0,-6 5-1 15,-6-5-1-15,-11 4 0 16,-4 1 0-16,-14 0 0 16,-1-4 0-16,-13 4 0 15,0 0 1-15,0 0-1 0,0 0-1 16,0 0-3-16,0 0-5 16,0 0-6-16,-8 0-18 15,-6 0-51-15,4 0-2 0</inkml:trace>
  <inkml:trace contextRef="#ctx0" brushRef="#br0" timeOffset="25816.92">20167 14454 369 0,'0'0'3'0,"0"0"3"0,0 0 4 16,0 0 0-16,0 0-1 16,0 0 1-16,0 0 2 15,0 0 1-15,5 5-3 0,2 5-3 16,6 5-2-16,6 0 0 16,6 2 1-16,10 1-1 15,6 0 0-15,3-2-2 16,6-1 0-16,-1 3 0 15,-1-4-1-15,-4-4 0 0,-9 4-1 16,-8-6 1-16,-7 5-1 16,-10 2 2-16,-10 1-1 15,-15 8 0-15,-10 5 0 16,-12 6-2-16,-8 7 0 0,-9 3 0 16,-1 7 0-16,-5 0 0 15,8 7-27-15,5-7-55 16,9-4-5-16</inkml:trace>
  <inkml:trace contextRef="#ctx0" brushRef="#br0" timeOffset="71400.81">15431 8561 353 0,'0'0'2'0,"-10"-17"-1"0,-7-1 0 16,-11-1 1-16,-4-4-1 0,-15 7-1 16,-12-5-1-16,-13 6-2 15,-13 5-5-15,-7 10-3 16,-13 8-2-16,-8 13-4 15,-14 12 2-15,-8 9-2 16,-8 8 2-16,-11 5 2 0,0 9 6 16,-9 8 3-16,4 7 8 15,-7 7 5-15,8 6 4 16,-5 12 2-16,12 0 0 16,2 18-1-16,5 4-1 0,4 7 0 15,11 11-5-15,12 3-1 16,6 4-4-16,12 10-1 15,9-2-2-15,15 1 0 16,11 4 2-16,17-1 0 0,11-4 0 16,24-1 0-16,8-1 0 15,18-6 1-15,22-3 3 16,18-5-1-16,13-6-1 16,21-13 1-16,16-2 0 0,22-14 0 15,18-11-1-15,12-7 0 16,16-12-2-16,14-13 0 15,8-11-1-15,12-10 0 16,11-13 0-16,9-6-2 0,2-20 0 16,3-10 0-16,8-20 0 15,0-10 0-15,-3-17 1 16,2-10 0-16,-4-17 0 16,0-10 2-16,-11-10 2 15,-4-10 1-15,-10-7 1 0,-11-16 1 16,-7-4-1-16,-17-11 0 15,-10-6 0-15,-20-9-1 16,-12-11-1-16,-15-5 0 0,-18-4 0 16,-24-5 0-16,-15-4 2 15,-23 1-1-15,-20 2 2 16,-22 4-1-16,-28 1 0 16,-26 7-1-16,-20 7-1 0,-26 6 0 15,-26 14-4-15,-21 4 0 16,-27 13 0-16,-19 14 0 15,-23 18 0-15,-21 19 0 16,-24 20 0-16,-17 29 0 0,-20 20 0 16,-17 29 0-16,-18 35 0 15,-23 38 0-15,-16 33-6 16,-18 28-56-16,-21 104-23 16,-23 16-2-16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2:46:49.430"/>
    </inkml:context>
    <inkml:brush xml:id="br0">
      <inkml:brushProperty name="width" value="0.05292" units="cm"/>
      <inkml:brushProperty name="height" value="0.05292" units="cm"/>
      <inkml:brushProperty name="color" value="#FF0000"/>
    </inkml:brush>
  </inkml:definitions>
  <inkml:trace contextRef="#ctx0" brushRef="#br0">5149 9644 144 0,'0'0'5'0,"0"0"3"0,0 0 2 16,0 0 4-16,0 5-1 0,0-5-1 15,0 0 1-15,0 0-1 16,0 0-2-16,0 0-4 16,11 5-1-16,-11-5-2 15,14 2 0-15,-1 0 4 0,2 1 0 16,5-1 2-16,-1-2-2 15,9 3 1-15,-1-3 0 16,5 0-1-16,3 0 0 16,2 0-1-16,3-3-2 15,2 1-1-15,6 2-1 0,-1-3 0 16,3 1-1-16,7 2 0 16,-3-2 0-16,6 2-1 15,-1 0 1-15,3 0 0 0,-2 0-1 16,2 0 0-16,0 2 1 15,0 0-1-15,3 1 0 16,0-1 0-16,5 1 1 16,-3-1 0-16,4 1 0 0,4 2 0 15,-3 0 0-15,0-3 0 16,1 5 0-16,1-4 0 16,-3 5-1-16,5-3 1 15,-7 0-1-15,0-1 0 0,4 2 0 16,-1-3 1-16,-3-2-1 15,4 2 1-15,3 0 0 16,-1-2-1-16,-1-1 1 16,4 0-1-16,1 0 1 0,-2 0-1 15,0 0 1-15,3 0-1 16,-4 0 1-16,2 0-1 16,-4 0 1-16,4 0 0 15,0 3 0-15,5-3 0 0,-1 0 0 16,4 0 2-16,4 0-3 15,-1 0 1-15,8 0 1 16,-7 0-1-16,6 0-1 16,-1-3 0-16,0 3 0 15,-6 0 2-15,0-1 0 0,-2-2 0 16,-2 0 1-16,0 2 2 16,-6 1-1-16,1-3 0 15,-6 0 0-15,-5 0-1 0,-1 1 0 16,-6 0-1-16,-5-2-1 15,-5 3 1-15,-7 1 0 16,-5-3-1-16,-6 3 0 16,-4-2 0-16,-6 2 0 15,-8 0 0-15,-1 0 1 0,-8 0-2 16,-7 0-1-16,0 0-6 16,0 0-9-16,-22 0-18 15,-11-2-25-15,-4 4-17 0</inkml:trace>
  <inkml:trace contextRef="#ctx0" brushRef="#br0" timeOffset="769.56">5356 9661 142 0,'0'0'0'0,"0"0"0"0,4-5-1 16,-4 5 2-16,14-7 5 0,0 7 2 15,1-5 3-15,5 2 2 16,4 3 1-16,6 0 2 16,5 0 2-16,5 3-1 15,12 2-2-15,2-3 0 0,14 3-2 16,1-3 0-16,9 1-1 16,9-1 0-16,5-2-3 15,7 0-1-15,7 0-2 16,2 0-1-16,3 0-1 0,6-2-2 15,7 2 1-15,-2-3 0 16,4 1-3-16,1 0 3 16,-5-1-2-16,8 3 0 15,1 0-1-15,1 0 1 16,-8 0-1-16,9 0 1 0,5 0 0 16,-2 0-1-16,-1 3 1 15,4-1 0-15,0 3-1 16,0-3 1-16,3 3-1 0,-6-2 0 15,-3-3 0-15,-2 5-1 16,3-3 1-16,-5-2 0 16,-10 3 0-16,3-3 0 15,-5 0 0-15,-5 0 0 0,-5 0 0 16,-11 0 0-16,-6-3 0 16,-14 1 0-16,-1 0 1 15,-12 2-1-15,-11-3 0 16,-8 3-4-16,-16-3-15 0,-8 3-48 15,-1 0-4-15</inkml:trace>
  <inkml:trace contextRef="#ctx0" brushRef="#br0" timeOffset="4184.5">1907 10774 216 0,'0'0'3'0,"0"0"-6"15,0 0 2-15,0 0-2 16,9-3 0-16,-9 3-1 16,16-3 1-16,-16 3-2 0,14-2 2 15,2 2 3-15,-4 0 4 16,7 0 3-16,2 5 2 15,6-2 1-15,-5 1 4 16,15 1-1-16,-2 1 0 0,10-2-3 16,5 2 0-16,7-2-2 15,13-1-3-15,7 1 0 16,7 0-2-16,2-3 0 16,10 2-1-16,-2-1 0 0,10 2-1 15,6-4 1-15,-4 1 0 16,2 2-1-16,5 0 2 15,2-3-1-15,9 1 0 16,5 2 1-16,1-1-1 0,-4-2 0 16,11 3 0-16,2-3-1 15,5 0 1-15,-5 3-1 16,6-3 0-16,-4 0 1 16,-1 2-1-16,1 0 1 0,-2 1-1 15,-7 0 1-15,1 1-1 16,7-1 0-16,-6-1 0 15,-2 1 0-15,2 0 0 16,5-1-1-16,-4 0 0 0,3 1-2 16,-1-2-1-16,0 3-1 15,2-2-1-15,-2 0 0 16,0 1 0-16,-8 0 0 16,5-3-1-16,3 3 2 0,-8-3 2 15,-3 0 1-15,6 0 0 16,2 0 0-16,-2 1 0 15,2-1 0-15,3 0 1 16,4 0-1-16,-1 0-1 0,1 0-1 16,3 0-1-16,1 0-2 15,0-4 1-15,-2 4 0 16,-4 0-2-16,-10 0 0 16,3 0 0-16,-1 0 3 0,-12 0 1 15,-4 3 2-15,2-2 0 16,-6 2 1-16,6-3 1 15,0 0 2-15,0 0 2 16,-3 0 0-16,5-3-1 0,3 2 0 16,-3-5-1-16,-2 1 0 15,-13-1-1-15,-1 0 1 16,-9-2 0-16,-4 3 1 16,-7-7 2-16,-5 4-1 0,-6-1 0 15,-1 5 0-15,-9-6-1 16,-2 3 0-16,-3 6-1 15,-6-2-2-15,-7 0-5 0,-12 3-6 16,-2 0-17-16,-7 3-24 16,-11 0-17-16</inkml:trace>
  <inkml:trace contextRef="#ctx0" brushRef="#br0" timeOffset="5650.26">2254 10825 38 0,'0'0'3'0,"16"-5"0"0,-2 0 2 16,9 0 4-16,4 1 2 15,10-3 4-15,5-2 5 0,13 0 0 16,0 2 2-16,5-1-3 15,2 3 0-15,0 0-1 16,5 2-4-16,0-1-1 0,6 1-4 16,3 0-2-16,2-2 0 15,5 4-2-15,2-3-2 16,7-1 1-16,0 3-2 16,9-3-1-16,4 1 1 0,-8-1-1 15,2 2 1-15,1 0-1 16,-5 0 1-16,4 1 1 15,-7 0-1-15,0 2 0 16,0 0 2-16,-5 0 0 0,3 0 1 16,4 0-1-16,-2 0 1 15,5 2-1-15,4-2 0 16,-2 2 0-16,1-2-1 16,5 3 0-16,-6-3-1 0,7 0 0 15,1 0-1-15,0 0 0 16,-7 0 0-16,2 0 0 15,-8 0 0-15,3-3-1 16,4 3 1-16,-5 0-1 0,-2 0 1 16,0 0-1-16,1 0 1 15,1 0-1-15,5 0 1 16,-3 0-1-16,2 0 1 16,-1 0-1-16,-5 3 1 0,6-3-1 15,-6 0 1-15,3 6-1 16,-1-6 1-16,0 5-1 15,1-3 1-15,-3 3-1 16,-2-3 1-16,0 3-1 0,7 1 0 16,-10-5 0-16,3 4 1 15,-2-2-1-15,0 0 0 16,1-1 1-16,6-2-1 0,-5 0 1 16,3 0-1-16,-4 0 0 15,1 0 0-15,0 0 0 16,0-2 0-16,-5-1 0 15,2 0 1-15,-2 1-1 16,-2-1 0-16,-3 2-1 16,2-3 1-16,1 4-1 0,-1-2 0 15,1-1-1-15,2 1 0 16,-3-3 0-16,3 3 0 16,0 0 0-16,-2-3 0 0,5 2 0 15,-2 0 1-15,-3 0 0 16,2 3 1-16,0-2-1 15,-2 2 0-15,1 0 2 16,4 0-1-16,-3 0-1 0,2 2 2 16,1 1-1-16,-1 0 0 15,-1 0 0-15,-5 2 0 16,0-3 1-16,-6 3 0 0,-5-3 0 16,-5 0 1-16,-8-2 0 15,4 3 0-15,-16-1-1 16,2 2-6-16,-8-4-29 15,-4 0-32-15,-10 0-5 16</inkml:trace>
  <inkml:trace contextRef="#ctx0" brushRef="#br0" timeOffset="23720.86">2031 10783 87 0,'0'0'1'0,"-10"0"0"15,3 0 1-15,-14-2 3 16,7 2 3-16,-6-3 3 16,-5 1 3-16,-2-3 3 15,-3-2 0-15,0 1 2 0,0-6 2 16,3 3 0-16,-5-7-2 16,7-2-2-16,-5-1-2 15,6-6-1-15,-4-2-2 0,3 0-3 16,5-3-1-16,1-2-2 15,3-5-3-15,-1-3 0 16,4 6-1-16,6-6 0 16,0 2-1-16,5 2 0 0,2-4 1 15,0 0 0-15,0 6 0 16,4-1-1-16,6-2 1 16,0 2 0-16,0 0-1 15,2 1 1-15,6-4 0 0,-1 6-1 16,6-2 0-16,-1-2-1 15,1 2 1-15,9-1-1 16,-3 3-1-16,7 2 0 16,3 1 1-16,5 2-1 15,4 4 1-15,7 1 1 0,2 3-1 16,2 1 1-16,9 0 0 16,1 4 0-16,5-1 0 15,4 0 0-15,3 2-1 16,4-1 0-16,0 2 0 0,4-1-1 15,3 3 1-15,-2 0-1 16,4 3-1-16,5 4 1 16,0-2-1-16,-2 5 1 0,6 0 0 15,-2 0 0-15,3 5 0 16,11 0 1-16,-3 3 0 16,-3 1 1-16,8-1 0 15,-3 2-1-15,8 1 0 0,2 3-1 16,0-3 0-16,-2 2-2 15,7-1 0-15,3-1 0 16,-3 1 0-16,1 1 0 16,-2-1 0-16,-5 1 2 0,1-4 0 15,5 3 0-15,-7-2 0 16,-5 0 1-16,4 0-1 16,4-2 0-16,-6 2 1 15,3-5 0-15,0-1 0 16,-9 2 0-16,8-3 0 0,2-2 0 15,-6 2-2-15,-5 0-2 16,4-3-2-16,-6 0-2 16,4 0-2-16,2 0 2 0,-6 0-2 15,0-6 2-15,1 5-1 16,4-2 2-16,-7 0 2 16,9-2 3-16,-7 3 1 15,-6-3-1-15,6 2 1 0,6-1-1 16,-4 1-1-16,-7 0 1 15,6 0 0-15,-6 1-1 16,4 0-2-16,3 2 2 0,-6 0-1 16,-4-3 1-16,3 3 0 15,-6 0 0-15,-2 0 0 16,9 0 1-16,-8 0 1 16,-4 0-2-16,3 0-1 15,-7 0-1-15,4 0 1 0,-2 3 0 16,-2-1 2-16,-1 0 0 15,1 4-1-15,-1-1 1 16,1 0 3-16,-4 0 0 16,3-1 2-16,12 2-2 0,-13-2 1 15,2 8-1-15,-1-6-1 16,2 4 1-16,2-3-2 16,6 3 1-16,-9-5 0 15,-1 5-1-15,-4-8 2 0,-5-2 2 16,-1 3 2-1,-1 0 2-15,-12-3 1 0,-1 0 2 16,-1 0 1-16,3 0 0 16,-5 0-1-16,5 0-2 0,-5 0-2 15,4 0-1-15,-4 0-2 16,3 1-1-16,-12 2-1 16,2 1 0-16,-2 2-1 15,-1-1 0-15,-5 2 0 0,1 3 0 16,-9 0 0-16,1-2 0 15,-6 2-1-15,1 0 1 16,-8 2 0-16,-2-3 1 16,-2 2-1-16,-6 2 1 0,1-1-1 15,0 2 0-15,-4 6 1 16,-2-3-1-16,-1 4 1 16,-5 3-1-16,4 1-1 15,-7 6 1-15,3 2-1 0,-6 5 1 16,0 3 0-16,-3 2 2 15,-5 13 1-15,-6 4-1 16,-4 2 2-16,-7 7-1 0,-10-1 2 16,-9-2-1-16,-14-2 0 15,-1-2 0-15,-11-7-1 16,-5-11-12-16,-13 1-53 16,5-3-1-16</inkml:trace>
  <inkml:trace contextRef="#ctx0" brushRef="#br0" timeOffset="29620.52">10671 8631 131 0,'0'0'6'0,"0"0"3"16,0 0 3-16,5-3 4 0,-5 3 3 15,0 0 3-15,0 0 2 16,9 0 1-16,-9 0-4 16,0 0-3-16,0 0-3 15,0 0-1-15,0 0-4 16,0 0-3-16,0 0-3 0,0 0-3 16,0 0 5-16,10 0 2 15,-2 0 0-15,11 0 0 16,4 0-1-16,12 0 0 15,4 0 1-15,16 0 1 16,10-3-5-16,7 2-2 0,7-5 0 16,8 6 1-16,10-5-1 15,-1 3 1-15,7-2 1 16,1 0 1-16,-2 2 1 16,8 0 1-16,-6-4-1 0,-4 1 1 15,-1 3 0-15,-7-3 0 16,-2 0-1-16,-13-3 0 15,-9 3 0-15,-10 3-1 0,-15-1 3 16,-6 1-8-16,-15 0 0 16,-5-1 0-16,-17 3 0 15,0 0 0-15,2-13 0 16,-2 13 0-16,-9-9 0 0,-4 4 0 16,3 0 0-16,-9-7 0 15,1 6-69-15,-5 4-19 16</inkml:trace>
  <inkml:trace contextRef="#ctx0" brushRef="#br0" timeOffset="36067.44">7216 6059 64 0,'0'0'5'0,"0"0"2"0,0 0 5 16,13 2 2-16,-3-2 4 15,-3 3 0-15,6-3 2 0,2 3 3 16,2-1-2-16,4 1-3 15,0-2-3-15,3 3-3 16,6-2-1-16,6 0-1 16,1 1-3-16,13 2-1 15,5-3-3-15,4 1 0 16,4 0-1-16,11-2 1 0,6 5-2 16,7-4 3-16,12 1-2 15,-2-1 1-15,2 1 0 16,11-1 0-16,-4 0-1 0,11 1 1 15,5-1-1-15,-6 1 1 16,-2-1 0-16,3 1-2 16,-2 0 1-16,-6-1 0 15,3 0 0-15,-8 1 2 0,-6-3-1 16,-4 2 1-16,-7 1 0 16,-8-1 0-16,-7-2 0 15,-7 3 0-15,-16-1-1 0,-6-2 0 16,-8 0 1-16,-13 3-1 15,-5-3-2-15,-17 0-8 16,0 0-7-16,0 0-25 16,-12 5-28-16,-13-3-5 15</inkml:trace>
  <inkml:trace contextRef="#ctx0" brushRef="#br0" timeOffset="36569.96">7197 6175 203 0,'0'0'4'16,"14"0"2"-16,2 0 3 0,3 0 1 16,13 0 2-16,6 0 1 15,9 0 2-15,13 0 0 16,13 3-3-16,3 3-2 15,14-5-2-15,5 2-1 0,12 0-2 16,13 1-1-16,2-4-1 16,10 2 0-16,0 1-1 15,-1-3 1-15,11 0-1 16,-1 0 1-16,-4 0-1 0,-8 0 0 16,3 0 0-16,-8 0 0 15,-14-3 0-15,-4 3-1 16,-19-2 1-16,-7 2 1 15,-18 0-2-15,-10-3 4 0,-14 3-1 16,-11-1-1-16,-13 1-6 16,-14 0-7-16,0 0-14 15,-19 0-27-15,-9 0-18 0</inkml:trace>
  <inkml:trace contextRef="#ctx0" brushRef="#br0" timeOffset="36836.11">7622 6077 222 0,'17'-4'7'0,"22"4"2"16,19 0 2-16,14-1 2 0,28-2 0 16,24 1 2-16,23-1 0 15,19 0-6-15,10 1-25 16,6 0-42-16,-6 2-5 16</inkml:trace>
  <inkml:trace contextRef="#ctx0" brushRef="#br0" timeOffset="37783.78">1500 7174 212 0,'0'0'2'0,"0"0"3"0,4-5-1 16,6 3 2-16,8-2 1 15,9 2 2-15,8-5 0 16,14 5 1-16,14-3-2 0,18 0 0 16,16-1-2-16,15-1 0 15,13 2-1-15,13-2-1 16,16 0-1-16,6 0 0 0,9-2-2 16,3 0 1-16,9 2-2 15,5-4 1-15,10 4 0 16,4 2 0-16,-5-3 0 15,12 3 1-15,3 1-1 16,2 1-1-16,-3 0 1 0,-8 3 0 16,-5 0 1-16,-5 3-2 15,-2 2 1-15,-15 0 0 16,-10 0-1-16,-10-2 1 16,-9 1 1-16,-16-4-1 0,-10 0 0 15,-15 0 0-15,-17 0-4 16,-14 0-8-16,-15-2-14 15,-30 0-40-15,-1-1-3 16</inkml:trace>
  <inkml:trace contextRef="#ctx0" brushRef="#br0" timeOffset="38487.75">1746 7032 143 0,'0'0'3'0,"0"0"0"16,0 0 3-16,0 0 1 0,0 0 7 15,0 0 3-15,7 3 3 16,-7-3 2-16,20 3-2 16,2-3 0-16,5 0 0 15,8 0-3-15,17 0-3 0,10-6-3 16,10 4-3-16,13-3-1 15,9 0-1-15,6 1-2 16,14-3 0-16,10-2 1 0,5 5-3 16,8-1-1-16,10-1 1 15,7 5 0-15,8-2-1 16,8 0 1-16,2 3 1 0,7 0-2 16,0 0 1-16,10 0 0 15,-5 0-1-15,-2 3 1 16,3-3-1-16,-3 3 0 15,2-3 0-15,-6 0 1 16,-8 0-1-16,-7 0 0 0,-8 0 0 16,-6-3-1-1,-15 3 1-15,-10-3 0 0,-19 0-1 16,-8 3 1-16,-26 0-3 16,-6 3-8-16,-15-3-34 0,-13 7-28 15,-19 0-3-15</inkml:trace>
  <inkml:trace contextRef="#ctx0" brushRef="#br0" timeOffset="52733.48">1889 11110 133 0,'0'0'3'0,"0"0"2"0,3-12 1 16,-3 12 2-16,0-13 0 16,-3 6 0-16,3 7 0 15,-14-14 0-15,-1 8-2 0,-3 6-3 16,-14 0-1-16,0 6 0 15,-13 1-1-15,-4 3 1 16,-12 4-1-16,-3-2 1 16,-8 1 1-16,-5-1 0 0,0-4 4 15,0-1 2-15,2-7 3 16,3 0 1-16,3-2 1 16,4-6 2-16,8-1 0 15,7-1-1-15,1-2 0 0,6 1-4 16,6 1-2-16,5 0-3 15,7 6-1-15,3-2-3 16,7 5-3-16,0-2-1 16,15 3-3-16,-13 4-1 0,13 6 0 15,-2 8 0-15,2 4 0 16,0 10 2-16,0 8 0 16,5 10 3-16,-1 9 1 15,5 5 0-15,-2 13 1 0,2 10 0 16,2 10 0-16,-4 4 0 15,3 10 0-15,-1 6 0 16,2 2-1-16,-1 9 0 16,-5-1 0-16,5-4 1 0,-10 7-1 15,3 4 0-15,-3-4 0 16,2 1-1-16,-2 4 2 16,-5 5-1-16,5 0 2 15,0 1-2-15,0 3 0 0,7-5-1 16,-2-1 2-16,5 2-1 15,-2-7 1-15,2-8-1 16,-8 2 0-16,5 0-1 16,-4-9 2-16,-1-1 0 0,-2-6 0 15,0-4-1-15,0 0 1 16,0-2-1-16,0-5 0 16,0-4-1-16,0-4 1 15,0-3-1-15,-5 1 1 16,-2 1 0-16,2-6-1 0,-9-7 1 15,8 2 0-15,-4-5 1 16,3-6-1-16,-3-5 0 16,7-5-1-16,-2-9 1 15,3-3-1-15,-3-7 1 16,5-6-1-16,-2-2-1 0,-1-7 1 16,1 3 1-16,2-9-1 15,0-1 1-15,-4-5 0 0,4 1 1 16,0-14-1-16,0 15 1 15,0-15-1-15,0 0 1 16,0 0 2-16,6 10 3 16,4-10 2-16,15 2 4 0,7-2 4 15,23 0 2-15,24-5 0 16,36-7-2-16,46 0-15 16,62-9-70-16,11-4-3 15</inkml:trace>
  <inkml:trace contextRef="#ctx0" brushRef="#br0" timeOffset="53950.44">14308 10246 322 0,'0'0'0'0,"0"0"0"16,0 0 1-16,0 0 2 16,0 0 0-16,0 0 2 0,3 11 6 15,-3-11 2-15,14 6 4 16,-1-4 0-16,6-2 3 15,16-8 2-15,20-16 1 0,30-18 0 16,41-32-5-16,56-31-5 16,76-28-13-16,58-28-58 15,119-38-23-15</inkml:trace>
  <inkml:trace contextRef="#ctx0" brushRef="#br0" timeOffset="75250.47">2734 16491 0 0,'17'0'0'0,"21"0"3"0,14 0 2 16,35 0 6-16,20 0 6 15,32 0 5-15,15 0 5 0,48 2 5 16,3 1 1-16,29-1-2 15,12 1-2-15,15 1-5 16,12 2-5-16,18-5-6 0,20 5-5 16,14-3-2-16,3-3-3 15,20 0-1-15,15 0-1 16,9 0-2-16,6-5-1 16,35-3-6-16,-25 4-8 15,-11-2-14-15,3 6-29 0,-15 0-7 16</inkml:trace>
  <inkml:trace contextRef="#ctx0" brushRef="#br0" timeOffset="76783.91">14482 11165 207 0,'0'0'2'0,"13"-6"-2"16,6 2 0-16,11-1 1 15,4-2 1-15,14-4 0 16,12 1 0-16,9-2 1 16,9-3-1-16,9-2 0 15,1 3 2-15,13-2-3 0,-7-6 0 16,10 4-1-16,-7-1 0 16,-3 1 0-16,6-2 1 15,-16 6-1-15,-4 1-1 0,-13 3 1 16,-5 5 1-16,-10 0-1 15,-3 2 2-15,-13 3 1 16,-4 3 2-16,-10 5-1 16,-2 4 1-16,-5 6 1 0,-5 11 2 15,-3-1-1-15,-4 14 2 16,-3 6-4-16,0 10 1 16,-5 7 0-16,-3 6-1 15,-2 11 1-15,-4 12 1 0,-2 13-2 16,2-1 1-16,-2 14-1 15,4 10 1-15,-2 1-2 16,3 9 1-16,4-1-3 16,2-6 1-16,5 5-1 15,0 4-1-15,5-1 0 0,7-5 0 16,-1 1 0-16,1 1 0 16,3-1 1-16,2-1 0 15,3 1-2-15,-3-7 2 0,1-1 0 16,2-2-1-16,2-6 2 15,-2-5-2-15,3-2 1 16,-4-2-1-16,1-8 0 16,-2-2 0-16,1-8 0 15,-6-5-1-15,-3-5 0 0,-1-5-1 16,-4-4-1-16,-5-9 0 16,0-3-1-16,-5-9 0 15,-4-4-2-15,-3-6 0 0,-4-6 2 16,-1 1 0-16,-5-12-1 15,-1 0 2-15,-7-2 1 16,-2-3 0-16,-12 1 1 16,-6-3 1-16,-15 3 1 0,-12-4 1 15,-13 1 2-15,-16 2 3 16,-23 3 3-16,-16 4 1 16,-21 4 1-16,-22 7 1 15,-26 6-2-15,-25 12-2 0,-22 11-3 16,-30 9-5-16,-12 16-10 15,-25 17-37-15,-13 9-32 16,-13 14-4-16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2:48:19.880"/>
    </inkml:context>
    <inkml:brush xml:id="br0">
      <inkml:brushProperty name="width" value="0.05292" units="cm"/>
      <inkml:brushProperty name="height" value="0.05292" units="cm"/>
      <inkml:brushProperty name="color" value="#FF0000"/>
    </inkml:brush>
  </inkml:definitions>
  <inkml:trace contextRef="#ctx0" brushRef="#br0">759 10786 197 0,'0'0'0'0,"0"0"0"0,3-15-1 16,-3 15 0-16,16-18 0 15,2 6-1-15,5-3 0 16,7-5 1-16,7 1 0 16,7 1 0-16,6-2 0 0,7 3 2 15,3 0-1-15,12-1 1 16,0 6 0-16,8-3 2 16,4 5-1-16,0 0 1 15,6 3-2-15,5-4 2 0,13 3-1 16,-1-3 0-16,5 4 0 15,12-3 1-15,8-3-1 16,3 1 0-16,11-1-1 0,3-1 0 16,2-6 3-16,8 3-1 15,1-3 1-15,1 8 0 16,5-6 0-16,2 4 2 16,-2-1-2-16,1 7 2 0,1 0-2 15,1 3-1-15,-2 3-1 16,-4 0 1-16,7-1-1 15,-4 3 0-15,3 0-1 16,-5 3 1-16,0 1-1 16,3 1 0-16,-4 3 1 0,-2 2-1 15,-2 4 2-15,1-1-1 16,-3 2 0-16,-3 0 0 16,0 2-1-16,-9-2 1 15,3 4-1-15,-9-3 0 0,-3 4-1 16,-9-1 0-16,0 1 1 15,-10 5-1-15,-8 2 0 16,-2 1 0-16,5 1 0 16,-13 6 0-16,-4-3 0 0,-6 7 0 15,-2-3 0-15,-5 6 0 16,-8-5-1-16,-4 7 2 16,-13 6 1-16,3-3-2 15,-6 5 1-15,-4-3 1 16,0 9-2-16,-8-7 1 0,3 6 0 15,-10 0-3-15,-3-1-1 16,-7 2 0-16,-8 4 0 16,-2 0 1-16,-10 6-2 0,-5-2-3 15,-7 5 1-15,-11-1-1 16,-7 2 3-16,-7 0 0 16,-5-8-1-16,-10 8 0 15,-5-1 2-15,-3-2 0 0,-5 2 2 16,-5-5 0-16,-1 3 0 15,-4-1 0-15,-7 1 0 16,-2-2 1-16,-1 3-1 16,-12-1 0-16,0-2-1 0,-7 2-3 15,-6 1 2-15,-6-4-3 16,-4 1 0-16,-2-7 1 16,-7-6 0-16,-5 0 1 15,-7-7 1-15,-2 3 3 0,-6-3 0 16,-4 1 0-16,-10-4 2 15,-1-2-2-15,-11 5 1 16,-2-5 0-16,-7 3 1 16,-5-6 2-16,-7-4 1 0,-3 0 1 15,1-3-1-15,-12 2 1 16,4-4 1-16,-5 0-2 16,-3-5 1-16,0 0-3 15,4-1-1-15,-4-1 0 0,2-6-2 16,3 5-1-16,3-5-1 15,2-4 1-15,10 2-2 16,-2-10-4-16,7-5-5 0,3 0-4 16,10-5 0-16,2-8 1 15,5-6 2-15,10-3 0 16,7-8 5-16,3 0 8 16,15-4 9-16,2-9 8 15,8-1 3-15,12-9 3 0,10 2 0 16,3-12-1-16,7 2 1 15,9-6-5-15,9 0-4 16,7-3 0-16,2-1-3 16,10-1-3-16,1-4-2 0,10-2-1 15,3-3-3-15,9-2 0 16,0 0-1-16,9-4-1 16,11-1 0-16,2-5 0 15,8-1 0-15,9-8 3 0,8 5 1 16,10-4 0-16,12-4-1 15,8-3 2-15,14-1-1 16,15-7 2-16,19 3-2 16,18-2-2-16,24-3-4 0,28 3-24 15,21-1-44-15,20-1-5 16</inkml:trace>
  <inkml:trace contextRef="#ctx0" brushRef="#br0" timeOffset="1201.13">5882 5370 54 0,'0'0'1'15,"0"0"0"-15,0 0-1 0,0 0 3 16,0 15 3-16,0-5 2 16,3 0 4-16,2 0 9 15,3 3 2-15,6-13 10 16,6 0 7-16,13-18 1 0,6-25 3 16,33-26 1-16,20-32-6 15,43-37-3-15,44-39-5 16,56-31-9-16,52-32-31 15,53 2-61-15,67 5-7 0</inkml:trace>
  <inkml:trace contextRef="#ctx0" brushRef="#br0" timeOffset="3236.12">1306 12291 173 0,'0'0'5'0,"0"0"2"15,0 0 3-15,0 0 1 0,0 0 2 16,12-4-1-16,8 1 1 15,4 1 0-15,12 2-2 16,-1 0-5-16,11-3 0 16,2 3-1-16,6 0 0 0,3 0 1 15,-2 0-1-15,14 0-1 16,7-4 1-16,0 1-1 16,3-4 0-16,9 1 1 15,4-1-2-15,0 0-1 0,14-3 0 16,-7 3 0-16,2 1 1 15,3-1 0-15,-3 2-1 16,9 0 0-16,5 5 1 16,-4-2 0-16,3 2 1 0,3 0-2 15,3 0 1-15,6 0-1 16,8 0 1-16,-2 0 0 16,5 0-2-16,6 2-1 15,2 1 2-15,2 1-1 0,7 2-1 16,-3 1 1-16,5 1-1 15,3 0 0-15,0 6 1 16,6-7 0-16,4 3-1 16,2-5 0-16,3 5 1 0,-1-6-1 15,5 7 0 1,-7-4 1-16,3 0-1 0,-15 1 0 16,-8 2 0-16,-14 0 1 15,-7 2 1-15,-19-2 2 0,-14 0 2 16,-15 3-1-16,-13-4 0 15,-16 1 0-15,-11-4-5 16,-10-6-50-16,-12 4-19 0,-10-4-7 16</inkml:trace>
  <inkml:trace contextRef="#ctx0" brushRef="#br0" timeOffset="9700.86">7848 16152 166 0,'0'0'4'0,"0"0"0"15,0 0 3-15,0 0-1 16,0 0 5-16,0 0 3 16,7-9 2-16,-7 9-1 0,20-9 0 15,-5-3 0-15,11-8-2 16,10-8 4-16,14-9-4 16,7-10 1-16,20-10 0 15,15-12 1-15,20-10-1 16,17-10-1-16,11-5-1 0,14-3-1 15,12-4-3-15,10-1-1 16,-5 2-2-16,1 9-1 16,-3 2-1-16,-13 12 0 0,-9 8 0 15,-15 9-2-15,-23 13 1 16,-15 7-1-16,-18 10-1 16,-18 11 1-16,-15 4-3 15,-15 5-1-15,-14 10-4 0,-14 0-6 16,-5 20-14-16,-13 7-47 15,-21 5-6-15</inkml:trace>
  <inkml:trace contextRef="#ctx0" brushRef="#br0" timeOffset="10201.18">8049 16273 206 0,'13'-8'5'15,"3"-6"5"-15,20-8 5 16,16-19 4-16,15-5 3 0,15-16 1 16,25-13 1-16,17-9 1 15,10-6-3-15,13-1-4 16,5-6-7-16,2 3-2 0,0 5-4 16,2 5-1-16,-9 2-1 15,-6 11 0-15,-7 2-1 16,-12 8-1-16,-15 9 1 15,-10 8 0-15,-10 7 0 0,-10-1 1 16,-13 12-1-16,-9 1 0 16,-10 5 0-16,-10 2 0 15,-12 6-1-15,-9 0-1 0,-14 12-2 16,0-13-2 0,-10 8-3-16,-12 5-2 0,-11 0-6 15,-1 0-5-15,-9 2-9 16,-4 7-19-16,-3-5-28 15,6-1-4-15</inkml:trace>
  <inkml:trace contextRef="#ctx0" brushRef="#br0" timeOffset="10567.6">9699 14314 280 0,'0'0'1'0,"0"0"-1"0,0 0-1 15,-7 0 1-15,7 0 2 16,0 0 4-16,9-3 2 16,9 0 2-16,10 1 1 0,11-3 2 15,10 0 1-15,19 0-1 16,11-3-1-16,8-2-3 15,10 3-1-15,2 0-4 16,6 1-1-16,-1 5-1 16,-1 1 0-16,-12 1-1 0,-9 12 1 15,-9 4 0-15,-17 8 1 16,-16 13 2-16,-7 11 0 16,-21 20 0-16,-12 15 1 15,-15 26-1-15,-15 18 2 0,-10 29-7 16,-14 11-19-16,-14 23-56 15,-4 5-3-15</inkml:trace>
  <inkml:trace contextRef="#ctx0" brushRef="#br0" timeOffset="14050.97">19953 5284 312 0,'0'0'9'15,"0"-11"3"-15,8-1 4 16,2-5 3-16,5-8 2 0,5-9 1 16,10-13 0-16,9-10 1 15,3-10-8-15,8-5-5 16,5-7-2-16,-4-6-3 15,2 4-2-15,-1 1-1 16,-10 8-1-16,-5 9-1 0,-1 5 3 16,-14 16-2-16,-4 8 0 15,-4 6 0-15,-6 6 0 16,-1 9-1-16,-7 6-2 16,0 7-5-16,0 0-7 0,-10 23-14 15,-5 12-45-15,0 7-13 16</inkml:trace>
  <inkml:trace contextRef="#ctx0" brushRef="#br0" timeOffset="14350.14">20117 5309 321 0,'0'0'7'0,"8"-16"3"15,-1-1 1-15,8-7 5 16,5-6 0-16,8-13 3 16,4-8 0-16,7-11 1 0,7-6-7 15,-2 2-3-15,4-9-2 16,-4 2-1-16,-2 0-3 16,-4 4 0-16,-7 9-2 15,-5 4 0-15,-7 8 0 16,-6 9 0-16,-6 9-1 0,-4 10-1 15,-3 2-5-15,0 18-9 16,-13-1-15-16,-6 10-54 16,-2 16 0-16</inkml:trace>
  <inkml:trace contextRef="#ctx0" brushRef="#br0" timeOffset="14767.47">19928 4743 383 0,'0'0'4'16,"0"0"1"-16,0-9 1 15,0 9 2-15,0-11 1 16,0 11 1-16,0 0-1 0,0 0 0 15,0 9-2-15,0 12-3 16,-7 12 0-16,2 9-3 16,-5 8 0-16,-5 11-1 0,6 6 1 15,-7-2-1-15,-1-1 1 16,0 0-1-16,0-9 0 16,1-8 2-16,4-7 0 15,4-11-1-15,-2-4 0 16,10-10 2-16,0-15-1 0,20 3 1 15,11-11 0-15,13-13 0 16,18-10 0-16,10-6 0 16,17-10 1-16,13 0-4 15,5-5-5-15,5 5-16 0,-1 0-58 16,-16 5-4-16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2:49:28.015"/>
    </inkml:context>
    <inkml:brush xml:id="br0">
      <inkml:brushProperty name="width" value="0.05292" units="cm"/>
      <inkml:brushProperty name="height" value="0.05292" units="cm"/>
      <inkml:brushProperty name="color" value="#FF0000"/>
    </inkml:brush>
  </inkml:definitions>
  <inkml:trace contextRef="#ctx0" brushRef="#br0">1895 4942 120 0,'0'0'8'0,"0"0"1"15,0 0 4-15,0 0 2 16,0 0 2-16,14-6 2 16,-14 6 0-16,23-7 1 0,0 6-7 15,-2-5-1-15,7 4 0 16,-1-1-3-16,5-3 0 15,1 5-2-15,6-2 0 0,-6 0-1 16,2 2 1-16,4-2-3 16,1 0 0-16,0 1-2 15,2 2 0-15,2 0 0 16,4 0 0-16,-4 0 1 16,11 0-1-16,-6 0 0 0,10 0 0 15,-8 0-1-15,9 2 1 16,-3 1 0-16,5-3 0 15,-2 3-1-15,-3-3 0 0,8 0 1 16,-3 1 0-16,2-1 1 16,-2 0 0-16,-3 3 1 15,9-3-1-15,-6 0 0 16,3 3 1-16,-3-3 0 0,-1 0-2 16,4 1 1-16,-3-1-2 15,4 0 0-15,-1 3 1 16,-1-3-1-16,1 0 0 15,-1 3 0-15,1 0-1 0,-1-3 1 16,1 0 0-16,-1 2-1 16,1-2 1-16,2 2-1 15,0-2 1-15,3 4-1 16,-3-4 1-16,-3 0-1 16,4 0 1-16,-3 0 0 0,-6 0-1 15,6 0 1-15,-6 0-1 16,4 0 1-16,1-4-1 15,1 2 1-15,1 2-1 0,1-2 1 16,0 2-1-16,4-3 0 16,-2-3 1-16,0 6-1 15,3-1 1-15,-4-2-1 16,4 0 1-16,-3 3 0 0,0-1 0 16,-1 1 0-16,-1 0 0 15,2 0 0-15,-2 0 0 16,3 0 0-16,-3 1-1 15,0 2 1-15,-2 0-1 16,2-2 0-16,-3 2 1 0,1 3 0 16,-3-4-1-16,2-2 0 15,-2 2 1-15,4 2 0 16,-2-3-1-16,-1 2 1 0,-1-3 0 16,0 0-1-16,0 0 1 15,0 0 0-15,0 0-1 16,0 0 1-16,3 0 0 15,-6-3 0-15,6 2-1 0,-3-3 1 16,0 2 0-16,3 0-1 16,-1-1 1-16,-2-3-1 15,3 5 1-15,-1-5-1 16,1 5 1-16,0-2-1 0,0-2 1 16,-4 2-1-16,2 1 0 15,1-3 1-15,-1 5-1 16,-4-3 0-16,3 1 2 15,3 0-2-15,-3-1 0 16,5 1 0-16,-5 2 0 0,0-3 1 16,0 0-1-16,-2 3 0 15,2 0 0-15,-5 0 0 16,2 0 0-16,-1 0 1 0,4 0-1 16,-2 0 0-1,0 0 0-15,2-2 1 0,-2 2-1 16,2 0 0-16,-3 0 1 15,3 0-1-15,1 0 1 0,1 0-1 16,1 0 1-16,1 0-1 16,1 0 1-16,0 0-1 15,0 0 1-15,3 0-1 16,0 0 1-16,-1 0-1 0,0 0 0 16,2 0 0-16,-2 0 1 15,3 0-1-15,-4 0 0 16,-1-2 1-16,2-1-1 15,-5 0 0-15,-2 1 0 16,5 0 0-16,-5 0 1 16,5 2-1-16,-1-3 0 0,-2 3 0 15,1 0 0-15,2 0 0 16,0 0 1-16,-3 0-1 16,3 0 0-16,3 0-1 0,-3 0 1 15,5 0 0-15,-3 0 0 16,2 0 0-16,-2 0 0 15,3 0 0-15,3 0 0 0,-3 3 0 16,-2-1 0-16,6 0 0 16,-4 0 0-16,-3 4 0 15,2-4 1-15,-7-2-1 16,-2 2 1-16,3-2-1 0,-8 3 1 16,-2-3 0-16,-6 0 0 15,1 0 0-15,-8 0 0 16,-7 0 1-16,-5 0-1 15,-5-3 2-15,-11 1-1 16,-1-3 0-16,-13 5 0 0,0 0-1 16,0-9-4-16,0 9-15 15,-13 0-60-15,-4 0-3 16</inkml:trace>
  <inkml:trace contextRef="#ctx0" brushRef="#br0" timeOffset="1266.27">14946 4768 138 0,'0'0'6'0,"0"0"6"0,-5-11 2 16,5 11 4-16,-7-10 3 16,7 10 1-16,-9-13 2 15,9 13 1-15,-13-11-5 16,13 11-6-16,-10 0-3 0,10 0-3 15,0 0-3-15,0 0-1 16,0 0 0-16,0 6-1 16,0-6 1-16,14 10 0 0,2-1 2 15,6-4 1-15,4 3-2 16,8-3 0-16,6 0 0 16,4 0-1-16,8 0-3 15,8-2 1-15,5-1-1 0,6 0 0 16,4 3-1-16,4 0 0 15,8 0 0-15,5-2 1 16,3 1-1-16,7-1 0 16,0 1 0-16,7-1 1 15,5 0 0-15,1 0 0 0,2-3 0 16,-1 0 0-16,1 2 0 16,-5-2 0-16,3 0 0 15,-11 0 1-15,-5 0-1 0,-5 0 0 16,-12 0 0-16,-10 0 1 15,-12 0 1-15,-11 0 0 16,-11 0 1-16,-8 0 2 16,-12 0-1-16,-6 0 0 0,-12 0 0 15,0 0-1-15,0 0-4 16,0 0-6-16,-12 7-12 16,12-7-44-16,-11 5-15 15</inkml:trace>
  <inkml:trace contextRef="#ctx0" brushRef="#br0" timeOffset="2749.52">19344 4917 87 0,'0'0'4'0,"0"0"3"0,0 0 5 16,0 0 1-16,0 0 1 15,0 0 4-15,0 0-1 16,11-6 3-16,-11 6-3 15,14-1-3-15,-4 1-2 0,4-3-2 16,2 3-1-16,7-3-3 16,2 3 1-16,2 0-3 15,5 0-1-15,4-1 0 0,7 1 0 16,0 0-1-16,6 0-1 16,4 0 1-16,-4 0-1 15,9 1 1-15,-4-1 0 16,10 0 0-16,-2 0-1 15,6 3 2-15,2-3-1 0,-3 3 0 16,2-3-1-16,-2 0 1 16,3 1-1-16,-5-1 0 15,-1 3 0-15,1 0 1 16,-1 0-1-16,5-3 0 0,-1 0 0 16,-5 0 0-16,3 0 1 15,-3 2-1-15,-1-2 0 16,-3 0 0-16,-4 2 0 0,1-2-1 15,-1 0 1-15,3 4 1 16,-3-3-1-16,2-1-1 16,3 3 1-16,-7-3-1 15,5 0 1-15,-3 0-1 0,-3 0 1 16,0 0-1-16,-2 0 0 16,0 2 0-16,4-2 1 15,-4 2-1-15,2-2 0 16,-3 0 0-16,4 3 0 15,-6 0 1-15,3-3-2 0,-5 2 1 16,-1-2 0-16,-2 3 0 16,-2-3 1-16,0 0-2 15,-1 0 1-15,-2 0 0 16,6 0 0-16,-6 0 0 16,5 0 0-16,-4 0 0 0,2 0 0 15,-3 0 0-15,2 0 0 16,-1 0 0-16,-5-3 0 15,1 3 0-15,-4 0 0 0,5-2-1 16,-5 2 1-16,2-3 0 16,0 0 0-16,5 3 0 15,4-2 0-15,-4 0 0 16,5-1-1-16,-1 2 2 16,5-3-2-16,-4 4 1 0,8-2 0 15,-9 2 0-15,0 0 0 16,3 0 1-16,-4 0-1 15,-2 0 1-15,-1 0 1 16,0 0 1-16,-2 0 0 0,2 0 2 16,3 0 2-16,0 0 2 15,-3 0 1-15,0 0 1 16,0 0 1-16,-2 0-1 0,-2-2 1 16,-6-1-2-16,-5 0 0 15,-4 0-1-15,-4 2-2 16,-3 1 0-16,-11 0-2 15,12-3 0-15,-12 3-1 0,0 0-1 16,0 0-1-16,0 0-3 16,0 0-4-16,0 0-9 15,0 0-23-15,3 10-43 16,-3-10-3-16</inkml:trace>
  <inkml:trace contextRef="#ctx0" brushRef="#br0" timeOffset="4949.5">2118 5829 146 0,'0'0'4'15,"0"0"3"-15,0 0 3 16,0 0 4-16,0 0 2 16,12 2 6-16,-12-2-1 0,18 5 2 15,-6-5-3-15,4 0-1 16,3 0-4-16,3 0-1 16,6 0-2-16,-1 0-3 15,6 0-2-15,4 0-1 0,5 0 0 16,-2 0-1-16,6 0-2 15,5 0 1-15,1 0-2 16,5 0 0-16,0 0-1 16,2-2 1-16,1-1-1 0,2 3 0 15,-2 0 1-15,-3-2-1 16,5-1 0-16,0 3 0 16,-2-3-1-16,2 3 1 0,-2-1 0 15,0 1 0-15,2-3-1 16,0 3 1-16,0-3 0 15,-2 1-1-15,4-1 1 16,-2 1 0-16,3-1-1 0,-3 1 1 16,2 2-1-16,-4 0 1 15,2-2-1-15,-2 2 0 16,0 0 1-16,-6 0-1 16,6 0 0-16,-3 2 1 15,3-2-1-15,0 0 1 0,-2 2 0 16,2-2-1-16,-4 3 0 15,8-3 1-15,-7 0-1 16,3 0 0-16,-3 0 0 16,-2 0 1-16,0 0-1 0,3 0 0 15,0 0 1-15,-1 0-1 16,-2-3 0-16,0 3 0 16,-4-2 1-16,2 2-1 0,-3-2 0 15,-4 2 0-15,1 0 0 16,1 0 1-16,-1 0-1 15,-2 0 1-15,2 0-1 0,0 0 0 16,-2 0 1-16,0 0-1 16,0 0 0-16,-1 0 1 15,-2 0-1-15,1 0 0 16,1 0 0-16,-3 0 0 16,1 0 0-16,-5 2 1 0,2-2-1 15,2 0 0-15,-4 2 0 16,4 1 1-16,-3-3-1 15,2 2 0-15,-3-2 0 16,2 3 0-16,0-1 1 0,-2 1-1 16,-3-3 0-16,3 3 0 15,3-3 0-15,-2 1 0 16,-1 2 1-16,0-3-1 16,5 0 0-16,-4 0 0 0,4 0 0 15,-1 0 1-15,3 0-2 16,-5 0 2-16,3 0-1 15,1 0 0-15,-4 0 0 16,3-3 0-16,-4 2 0 0,2-2 0 16,-1 0 0-16,0 1 1 15,7-1-1-15,-4 3 0 16,1-2 0-16,1-1 1 16,-1 1-1-16,1 2 0 0,-5-2 0 15,2 2 1-15,-6-4 0 16,-1 4 1-16,-6-1-1 15,-1 1 1-15,-1-3 0 16,-3 3 0-16,0 0 0 16,-3 0 0-16,-3-2-1 0,-2 2 0 15,0 0 0-15,-2-3 0 16,-4 3 0-16,-1 0 0 16,-8 0 0-16,12 0 0 0,-12 0 0 15,0 0-2-15,0 0-4 16,0 0-8-16,0 0-25 15,-5 0-38-15,-12 3-2 16</inkml:trace>
  <inkml:trace contextRef="#ctx0" brushRef="#br0" timeOffset="6800.47">2346 5836 182 0,'0'0'4'0,"0"0"-1"0,0 0 2 0,-12 0 1 15,3 0 1-15,-5 0 1 16,0 3 1-16,-4-3 2 16,-7 0-3-16,1 0 1 15,-3-3-3-15,-3 1 2 0,0-1-2 16,-8-2 0-16,1 1-1 15,-2 1 0-15,2-5 0 16,0 3 2-16,-2-3-2 16,5 2 0-16,-1-4 0 0,3 2-1 15,2-5 1-15,0 1-2 16,5-2 0-16,1 1-1 16,-1-4 1-16,0 0 0 0,5-4-1 15,-2 2 0-15,4-4 0 16,1 4 0-16,2-3 0 15,-3-3-1-15,6 0 1 16,3 2-1-16,-2-4 2 0,4 3-2 16,0-4 0-16,4 3 1 15,3 2-1-15,0-2 0 16,0 2 0-16,7-2 0 16,3 3-2-16,-2 2 2 15,4 0-1-15,0 3 0 0,4-4 2 16,1 2-2-16,3 2 0 15,0 2 0-15,2-3 0 16,0 4 0-16,3 1-2 0,3 1 2 16,2 1-1-16,-3 3 1 15,10 0 0-15,-5-2 0 16,10 5 0-16,8-3 0 16,-3 1 1-16,8-1-1 0,2-2 0 15,8 4 0-15,4-5 0 16,1 1 0-16,4 3 2 15,4-1-2-15,-2-1 0 16,7 1 0-16,2 0 0 16,-4 1 0-16,8 2 0 0,-1 0 0 15,4 0 1-15,-3 0-1 16,5 0 2-16,-2 0-2 16,5 1 1-16,0 1-1 15,0 0 1-15,3 0-1 0,-3 3 1 16,-1-1-1-16,1 1 1 15,0 0-1-15,2 0 0 16,1 1 1-16,-3 5-1 16,-3-3 0-16,1 1 0 0,-3 4 0 15,0-1 1-15,-1 1-1 16,-3-3 0-16,1 2 0 16,-3 1 0-16,4-3 1 15,-3 2-1-15,0-5 1 0,3 3-1 16,2-2 1-16,-3-1-1 15,-4-2 1-15,3 0 0 16,-3 0-1-16,0 0 1 0,0 0 0 16,-4-2-1-16,-1-1 0 15,-1-2 0-15,-4 3 0 16,1 0 0-16,-3-1 0 16,-3 1 0-16,-1 2 0 15,-5 0 0-15,-2 0 2 0,3 0-2 16,-6 0 0-16,4 0 1 15,-4 0-1-15,-1 2 0 16,-6 1 0-16,1-1 0 0,-4-2 0 16,1 2 0-16,-12 1-1 15,11-1 2-15,-10 1-1 16,1-1 0-16,-1 4 0 16,2 1 0-16,-2-2 0 15,-4 4 0-15,0-1 0 0,-4 0 0 16,0 1 0-16,-1 1 0 15,-3-2 1-15,0 2 0 16,-4 0-1-16,-2 0 1 16,2 0 0-16,0 2-1 0,2 0 1 15,-2-2-1-15,-2 3 1 16,2-1-1-16,-1 0 0 16,-2 1 0-16,0 1 0 15,0-2 1-15,-5 4-1 0,3-1 0 16,-4-1 0-16,-4-1 0 15,0 2 0-15,-4-1 1 16,3 1-1-16,-5 0-1 0,2 5 2 16,-3-2 1-16,-1 1-1 15,-2 1 1-15,0 0 0 16,-2 0 0-16,-3 5 1 16,-6-9 1-16,2 7-2 15,-7-3 1-15,2-2 1 0,-11 3-1 16,1 2 1-16,-2-5-1 15,-7 1 1-15,-4 1-1 16,-2-5 1-16,-1 4-2 16,-2-1 0-16,-5-3 0 0,4 2 0 15,-1 0-1-15,2-2 1 16,1 0-1-16,4 0 0 16,3-3-2-16,4 1-5 15,7-1-12-15,2 5-43 0,5-12-16 16</inkml:trace>
  <inkml:trace contextRef="#ctx0" brushRef="#br0" timeOffset="7899.01">8469 5947 220 0,'0'0'5'0,"0"0"5"15,-2-9 5-15,2 9 1 16,-3-10 2-16,3 10 1 16,-5-11 1-16,5 11-1 0,0 0-5 15,0-8-5-15,0 8-2 16,10-3-3-16,5 0-1 16,5 0-2-16,9 3 0 15,12-2 2-15,3 2-1 0,16-2 0 16,7 2 0-16,10-4 0 15,7 3 0-15,3-4 0 16,5 0-1-16,5 0 1 16,3 0-1-16,2 0 1 0,2 0-1 15,1 3 0-15,1-1-1 16,9 0 1-16,4 3 0 16,-6-2 0-16,7 2-1 15,4-3 1-15,0 1 0 0,5-1-1 16,6 1 1-16,-3 0-1 15,-1-1 0-15,4 1 1 16,-4-1 0-16,-2 3 0 16,0-2 0-16,-5 2 0 15,-4 0 1-15,-7 0 0 0,5 0 0 16,-9 0 0-16,-6 0 1 16,-7 0 0-16,-1 2 1 15,-8-2-1-15,0 3 0 0,-13-3 0 16,-7 2 0-16,-7-2-2 15,-8 0 1-15,-10 0 0 16,-10 0 0-16,-9 0 1 0,-6 0 1 16,-6 3-1-16,-11-3 1 15,0 0-1-15,0 0-4 16,0 0-5-16,0 0-11 16,4-8-49-16,-4 8-12 0</inkml:trace>
  <inkml:trace contextRef="#ctx0" brushRef="#br0" timeOffset="8949.54">13754 5829 231 0,'0'0'7'0,"0"0"1"0,0 0 3 16,0 0 3-16,0 0 1 16,5 0 0-16,-5 0 0 15,0 0 3-15,0 0-4 0,15 2-1 16,-2-2 0-16,12 3-2 16,2-1-2-16,17 1 1 15,6-1-2-15,13-2-1 0,8 2-1 16,6 1-3-16,7-3-1 15,11 0 0-15,-1 0-1 16,9 0 0-16,3 0 0 16,11-3 2-16,3 3-3 0,9-2 1 15,2 2 0-15,4 0 0 16,11 0 0-16,-2 0-1 16,3 0 1-16,5 0-1 15,-7-2 1-15,2-1-1 0,-5-2 1 16,-3 5-1-16,-15-2 0 15,-2 2 0-15,-10 0 1 16,-3 0-1-16,-14 0 1 16,-11 0 0-16,-9 0-1 0,-10 2 1 15,-14 3-1-15,-14-5 0 16,-6 5 1-16,-14-3-2 16,-17-2-3-16,7 10-1 15,-7-10-4-15,-19 10-3 0,-9-5-6 16,-9 0-5-16,-13 6-10 15,-14-7-12-15,-13 0-21 16,-10 10-10-16</inkml:trace>
  <inkml:trace contextRef="#ctx0" brushRef="#br0" timeOffset="9498.96">13916 6011 88 0,'0'0'5'0,"0"0"3"0,17-7 6 0,-3 7 2 16,7-1 4-16,7 1 3 16,4 0 1-16,14 0 1 15,5 8-3-15,11-5-4 0,5 7-4 16,12-7-2-16,8 4 0 16,13-7-1-16,1 0 2 15,16 0-2-15,8-5-1 16,4 3 1-16,7-5 1 0,6 4-4 15,2-4 1-15,0 7-5 16,2-3 0-16,-3 0-1 16,-7 2 1-16,3-5-1 15,-2 4 0-15,-13-3 0 0,-7 0 1 16,-3 0-1-16,-10 3 0 16,-6-1 0-16,-5 3 0 15,-13 0-1-15,-13 0 0 16,-7 0-1-16,-13 0 1 15,-9 0-1-15,-11 0 0 0,-10 0 2 16,-10 0-3-16,-7 0 1 16,0 0-2-16,-14 3-7 15,-4-3-16-15,-19 0-49 0,9 0-2 16</inkml:trace>
  <inkml:trace contextRef="#ctx0" brushRef="#br0" timeOffset="16232.56">17903 5804 134 0,'0'0'0'15,"0"0"3"-15,0 0 3 0,0 0 5 16,0 0 2-16,13 0 5 16,-6 0 0-16,6 0 2 15,7 0 1-15,0 2-2 0,7 3-4 16,5-2-5-16,3-1-2 15,14 1-3-15,6 0-1 16,10-2-1-16,7 2-2 16,10-3 1-16,5 0 0 15,12 0-1-15,13 0 0 0,-2 0-1 16,8-3 0-16,4 2 1 16,0 1-1-16,10 0 1 15,2 0 0-15,-5 0 0 16,-7 0 3-16,-3 0 0 0,-2 0 3 15,-13 0 0-15,-1 0 1 16,-19 1 0-16,-12 2 3 16,-15 0-1-16,-5-1 0 0,-15-2-1 15,-12 3-1-15,-7-1 1 16,-11-2-2-16,-7 0 0 16,0 0-1-16,0 0-1 15,-5 7 0-15,5-7-1 0,-13 3-1 16,13-3-1-16,-14 0 0 15,14 0-1-15,0 0 0 16,-10 0-2-16,10 0-6 16,0 0-12-16,0 0-55 0,0 0-3 15</inkml:trace>
  <inkml:trace contextRef="#ctx0" brushRef="#br0" timeOffset="17033.61">22142 5792 220 0,'0'0'3'16,"0"0"2"-16,0 0 0 15,0 0 3-15,10 0 0 16,-10 0 1-16,15 2 3 15,-3-2 2-15,9 3-2 0,4 2-1 16,5-3-1-16,11 0 1 16,14 1-1-16,7-1 0 15,12-2 0-15,16 3 1 0,7-3 1 16,10 0 0-16,8 0-1 16,7 0 1-16,2 0-3 15,-2 0 0-15,-10 0-3 0,-1 0-1 16,-11 5-2-16,-7-2-2 15,-15-3 1-15,-19 4 0 16,-9-4 1-16,-13 0 1 16,-12 0 0-16,-5 0 0 0,-20 0 0 15,10 0 0-15,-10 0-1 16,-5 0-4-16,5 0-8 16,-18 0-19-16,-4 3-51 15,12 2-1-15</inkml:trace>
  <inkml:trace contextRef="#ctx0" brushRef="#br0" timeOffset="18115.95">2021 6844 209 0,'0'0'2'0,"0"0"-1"16,0 0 3-16,0 0 2 16,0 0 1-16,5 0 0 15,7 3 2-15,6-1 1 16,14 3-1-16,10 0 0 0,13 0-3 16,12 0 0-16,20-2-1 15,12-3-2-15,9 0 0 16,9 0 0-16,1 0 2 15,4-8 1-15,4 3 2 0,0-2 2 16,-8-1 0-16,-6 0 2 16,-8 4 0-16,-4 0 1 15,-12-2-2-15,-7 6-2 16,-17 0-2-16,-9-3 0 0,-15 3-1 16,-10 0 1-16,-10 0 0 15,-8 0 0-15,-12 0 0 16,0 0 0-16,0 0-1 15,0 0-1-15,0 0-1 0,-7 0-2 16,7 0-5-16,-13-5-7 16,13 5-13-16,-2 8-55 15,2-8-3-15</inkml:trace>
  <inkml:trace contextRef="#ctx0" brushRef="#br0" timeOffset="18749">5823 6753 239 0,'0'0'2'0,"0"0"1"0,0 0 0 16,10 0 3-16,2 0-1 0,8 0 2 15,10 2 1-15,10 3 2 16,6-2-1-16,19 1-1 15,5-1-1-15,17-1 0 0,8 1 0 16,9 0-1-16,0-1-2 16,10-2 1-16,1 0 0 15,-11 0 2-15,6-2 2 16,-21-1 3-16,-12 0 0 0,-13 1 4 16,-11 2 0-16,-19 0 0 15,-11-3-1-15,-11 3-2 16,-12 0-2-16,0 0-2 0,0 0-2 15,-7-7-2-15,-5 7-3 16,4-3-2-16,-4 3-3 16,2 0-5-16,-3 0-9 15,13 0-41-15,0 0-24 16,0 0-5-16</inkml:trace>
  <inkml:trace contextRef="#ctx0" brushRef="#br0" timeOffset="20082.86">10253 6817 37 0,'0'0'1'16,"25"0"0"-16,5 0 1 0,7 0 0 16,15 0 3-16,8-3 1 15,19 0 3-15,18-1 3 16,4-3 0-16,7-1 1 0,11 1 1 15,8-3-1-15,2 5-3 16,8-5-1-16,4 5-3 16,8-3-2-16,-2 6-1 15,7-2 0-15,0-2-1 0,7 5-1 16,7-5 1-16,0 3 1 16,6 1-1-16,0 2 0 15,2 0 1-15,3 0 0 16,-2 0-1-16,5 2 1 0,-4 4 1 15,1-3 2-15,-3 1 3 16,4-1 0-16,-1-2 1 16,12-1 1-16,-7 3 1 15,-5-3-1-15,1 2-1 0,6-2-3 16,-10 3-2-16,-8-3-1 16,-6 3 1-16,-11 1 3 15,-12-1 1-15,-7 0 2 16,-23-1 1-16,-10 3 1 0,-14 0 0 15,-8-2 2-15,-20 1-4 16,-12-1-2-16,-8 0-2 16,-10-1-1-16,-9-2 1 15,-3 2-1-15,-15-2 0 16,8 2 0-16,-8-2 0 0,0 0 0 16,0 0-1-16,0 0-2 15,0 0-1-15,0 0 0 16,0 0-1-16,0 0-1 0,-3-4-1 15,3 4-5-15,0 0-13 16,0 0-57-16,-10 2-2 16</inkml:trace>
  <inkml:trace contextRef="#ctx0" brushRef="#br0" timeOffset="21483.33">18698 6755 161 0,'0'0'6'0,"0"0"7"0,0 0 2 16,-9-5 4-16,9 5 0 16,0 0 3-16,-12-15 1 15,12 15 1-15,-11-7-7 16,11 7-5-16,0 0-4 15,0-12-3-15,0 12-2 16,20-5-1-16,1 5-2 0,16-2-1 16,12 2-1-16,8 0 2 15,16 0 0-15,8 0 0 0,13 2 1 16,16-2 0-16,17 0 0 16,4 0 0-16,11 0 0 15,17 0-1-15,15-2 1 0,13-1 0 16,13 0 0-16,2 3-1 15,4 0 1-15,7 0 0 16,6 3-1-16,1 0 1 16,-4 4-2-16,-3 0 1 0,-9 1 0 15,2-1-1-15,-8 0 0 16,-9 1 1-16,-10-4 1 16,-12 2 2-16,-8-4 1 15,-20-2 3-15,-4 0 0 16,-27 0 3-16,-11-2-1 15,-17-1 2-15,-13-2 0 0,-19 0 0 16,-11 2-1-16,-15 1 0 16,-7-2-2-16,-6 4-1 15,-9 0-1-15,0 0-2 0,0 0-1 16,0 0-2-16,-12 0-1 16,0 0 0-16,2 1 1 15,-2 2-1-15,-1-1 0 0,1 1 0 16,0 0 0-16,12-3 1 15,-13 2-1-15,13-2 0 16,-12 8-2-16,12-8-3 16,0 0-7-16,-5 12-19 0,10-7-49 15,-5-5-1-15</inkml:trace>
  <inkml:trace contextRef="#ctx0" brushRef="#br0" timeOffset="22999">2021 7749 181 0,'0'0'12'0,"0"0"1"15,0 0 0-15,0 0 1 16,0-11 3-16,0 11 1 15,10-5 0-15,0 5 2 0,3-2-11 16,4 2 1-16,5 0 0 16,8 0-1-16,2-2-1 15,10 2-2-15,8 0-1 16,5-2 1-16,10 2-2 0,4 0-1 16,4 0-1-16,6 0 0 15,5 2 1-15,3 0-2 16,1 0 0-16,8 1 0 15,8-1 0-15,-2 1 0 0,5-3 0 16,2 0-1-16,3 0 1 16,8 2 0-16,1-2 0 15,-1 0 0-15,1 0-1 16,1 0 1-16,3 4 0 0,4-4 0 16,-5 0 0-16,5 0 0 15,0 0 0-15,6 0 0 16,1-4 1-16,-2 2 0 15,8-1 0-15,2-2-1 0,0 1 1 16,2-1-1-16,1 0 1 16,0-1-1-16,2 2-1 15,0-1 1-15,0 3-1 0,5-1 1 16,-1 1-1-16,0-1 0 16,3 1 1-16,3-1 0 15,1 3-1-15,1 0 1 16,0-3 0-16,1 3-1 15,0 0 1-15,-6 0-1 0,3 0 0 16,-7 0 0-16,-9 0 0 16,-3 0 0-16,-11 0 1 15,-10 0 1-15,-10 0 0 16,-6 0 1-16,-11 3 1 0,-16-3 2 16,-9 0-1-16,-10 0 2 15,-11-3 0-15,-12 3 0 16,-6-4 0-16,-14 1 0 15,-3 1-1-15,-11 2-2 0,7-8 0 16,-7 8-1-16,-7-10-2 16,-4 8-3-16,-1-1-11 15,-3 3-68-15,-2 0-3 0</inkml:trace>
  <inkml:trace contextRef="#ctx0" brushRef="#br0" timeOffset="24965.43">12862 7727 134 0,'0'0'8'0,"0"0"1"16,10 0 2-16,-1 0-1 16,7 4 3-16,4-2-1 15,10 3 2-15,5-2-1 0,11 3-4 16,4-4-2-16,17 2-2 15,10 1 3-15,8-2-1 16,4-1 1-16,13 1 1 16,12-3-1-16,1 0-1 0,9 0 1 15,3-3-1-15,1-2-1 16,12 3 0-16,4-3 0 16,5 1-2-16,-2-2 0 15,7 1 0-15,7 0-1 0,0 1 0 16,2 1-1-1,-1-5 0-15,1 1 0 0,-1 2-1 16,2 0 0-16,-6-2 1 16,6 1 1-16,3-1 0 15,2 2 0-15,-5 0 0 0,-2 0 0 16,1 0 0-16,7 3 0 16,-7-2 0-16,-1 0-1 15,-4-1 0-15,2 0 0 0,2 2-1 16,-1-1 0-16,-7 0 0 15,7-2 0-15,-9 2 0 16,4-1 0-16,-2-1-1 16,-2 2 1-16,2 1 1 0,-2-2-2 15,-1 2 1-15,3 1 0 16,0-3-1-16,-2 2 1 16,0 3-1-16,-5-2 0 15,1 0 0-15,-1 2 0 0,-3-3 0 16,-3 3 1-16,3 0-1 15,1 0 0-15,-6 5 0 16,5 0 0-16,-2 0 0 16,-1-3 1-16,-1 3-1 15,-4-2 0-15,-5 0 0 0,-1-3 0 16,-5 0-1-16,-6 0 1 16,-8 0 0-16,-6 0 1 15,-6 0-1-15,-9 0 0 0,-9 0 0 16,-6 0 1-16,-8 0-5 15,-12-3-4-15,-6 3-26 16,-4 0-37-16,-15 0-6 16</inkml:trace>
  <inkml:trace contextRef="#ctx0" brushRef="#br0" timeOffset="28932.87">778 6106 279 0,'0'0'6'0,"0"0"5"15,0 0 0-15,0 0 0 16,0 0 2-16,0 0 1 16,0-8 1-16,0 8 1 0,16-9-3 15,-4 1-4-15,8-4-1 16,3-3 1-16,7-3-1 16,2-4-1-16,5-2 1 15,7-1-3-15,1-6 1 0,2 3-2 16,1-5 0-16,-4 6-1 15,1 0 0-15,-3 2-1 16,-5 3 0-16,-4 3 0 16,-6 1-1-16,-2 5 0 0,-5 2 0 15,-8 7 0-15,-5 0 0 16,-7 4-1-16,14-5 1 16,-14 5-2-16,0 0-2 15,0 0-4-15,0 7-4 0,0-7-7 16,-5 15-17-16,2-3-47 15,-10 3-1-15</inkml:trace>
  <inkml:trace contextRef="#ctx0" brushRef="#br0" timeOffset="29499.38">971 6097 219 0,'0'0'5'0,"0"0"4"0,0 0 4 15,0 0 1-15,0 0 3 0,0 0-2 16,0 0 3-16,-11 0 1 15,11 0-6-15,0 0-3 16,0 0-1-16,0 0 2 16,0 0-2-16,8-3 1 0,4-2-1 15,-2-3 0-15,8-1 1 16,4-4-1-16,5-2 1 16,3-2-4-16,5-3 1 15,-3-1-1-15,6 0-1 0,-1 1 0 16,2 0-1-16,-4 4-1 15,0-5 0-15,0 1 0 16,-3 5-1-16,-3 3 0 16,0-3 0-16,-5 3-1 15,-4 2 1-15,-2 0 0 16,-9 5 0-16,3 0-1 0,-12 5 1 16,13-7 0-16,-13 7 0 15,0 0-1-15,0 0 1 0,0 0-1 16,0 0 0-16,0 0 0 15,0 0-1-15,0 0-1 16,0 0-1-16,0 0-3 16,0 0-3-16,-10 2-7 0,10-2-15 15,0 0-54-15,-12 5 0 16</inkml:trace>
  <inkml:trace contextRef="#ctx0" brushRef="#br0" timeOffset="30065.28">1201 5625 284 0,'0'0'6'0,"0"0"3"16,0 0 2-16,0 0 2 15,0 0 0-15,0 0-1 0,0 0 0 16,0 0 3-16,0 0-6 16,7-4-3-16,-7 4-2 15,18 0 0-15,-3 4 0 16,0-1 1-16,10 4 1 0,-3-7-1 15,0 3 1-15,6 0-1 16,-1-3 0-16,-2 0 0 16,0 0-2-16,-1 0 1 15,-1 0-1-15,-5 1-1 0,1-1 0 16,-6 0 1-16,-1 3-1 16,-2 0 0-16,-10-3 1 15,13 5 0-15,-13-5 0 16,7 12 0-16,-5-2 0 0,-2 3 0 15,0 4 0-15,-4 3 0 16,-1 2 0-16,-3 3 0 16,0 5 0-16,-4-3-1 15,3 0 0-15,-1 3 1 0,4-6-2 16,-3-4 1-16,6 0-1 16,-2-3 0-16,2-4 0 15,3-1-2-15,0-4-3 16,0-8-5-16,6 10-34 0,-6-10-41 15,0 0-1-15</inkml:trace>
  <inkml:trace contextRef="#ctx0" brushRef="#br0" timeOffset="75252.64">8556 4972 141 0,'0'0'6'0,"0"0"4"15,0 0 4-15,0 0 3 16,-7-11 4-16,7 11 0 16,0 0 2-16,-13-12 1 0,13 12-5 15,-15-7-5-15,5 4-1 16,0 0-5-16,-2 3-1 15,2 0-2-15,-5 0-1 0,0 0 0 16,3 0 0-16,-3 3 0 16,0 0 2-16,0 2-1 15,0-5 0-15,-2 2 0 16,-1 1 1-16,4-1-2 16,-4 1 0-16,0-1-1 0,1 3-1 15,2-2 0-15,-2 2 0 16,2 2-1-16,0-2 0 15,2 0 0-15,-1 3 0 16,4-1-1-16,0 0 0 0,0 0 0 16,-2 3 1-16,1 0-1 15,2 0 0-15,-3 1 0 16,1-3 0-16,2 3 0 16,-1-1 0-16,2 3 0 0,-2-4 0 15,3 4-1-15,-1-4 1 16,0 1 0-16,4 1 0 15,-4-3 0-15,6 3 0 16,-5-4 0-16,1 3 0 0,4 0 0 16,-3 0 0-16,0 3 1 15,3-3-1-15,-3 2 0 16,2-2 0-16,-2 2 0 16,2-2 0-16,1 0 0 0,2-3 0 15,0 3 0-15,0-10 0 16,0 15 0-16,0-15 0 15,0 18 0-15,0-18 0 16,0 15 0-16,0-15-1 0,0 16 3 16,2-3-1-16,1-3 0 15,0 3 1-15,-1-3-1 16,1 2 0-16,-1-5 1 16,3 3 0-16,-3 1-2 0,-2-11 0 15,8 17 1-15,-8-17-1 16,8 14 1-16,-4-4-1 15,-4-10 0-15,8 13 1 16,-8-13-1-16,12 15 0 16,-12-15 0-16,10 14 0 0,-10-14 0 15,12 12 0-15,-12-12 0 16,9 13 0-16,-9-13 0 16,17 15 0-16,-17-15 1 0,14 15-1 15,-14-15 1-15,18 12 0 16,-9-4 0-16,-9-8 0 15,16 12 0-15,-16-12 0 16,12 12 0-16,-12-12 0 0,13 13 0 16,-13-13-2-16,12 7-3 15,-12-7-6-15,9 12-13 16,-9-12-49-16,5 13-5 0</inkml:trace>
  <inkml:trace contextRef="#ctx0" brushRef="#br0" timeOffset="80399.88">13853 5059 251 0,'0'0'4'0,"0"0"3"0,-14-8 1 16,14 8 5-16,-15-8 2 0,3 3 1 15,-4 1 2-15,-1-2-1 16,4 1-1-16,-7 0-4 16,3 3-1-16,-6 2-4 15,1-2-3-15,0 2-1 16,0 0 0-16,-1 0-1 16,1 4-1-16,0 1 0 0,-1 0 0 15,1 1 0-15,5 1-1 16,-6 3 1-16,3-2 0 15,1 0-1-15,-2 3 0 0,2 2 0 16,1-1 1-16,0 0-1 16,2 1 0-16,0-1 0 15,-1 3-1-15,2 2 1 16,1-4 0-16,1 1 0 16,-2 1 0-16,6 0 0 0,-2-2 0 15,1 1 0-15,2-1 0 16,4 2 0-16,-2-6 0 15,4 7 0-15,0-7 0 0,2 4 0 16,0-2 0-16,0 0 0 16,0 2 0-16,2-1 2 15,3 0 0-15,1 1 0 16,-2-1-1-16,1 1 1 16,0-1 0-16,0 1 0 0,0-2 0 15,3-1-1-15,-3 0-1 16,2 0 1-16,3 0-1 15,-2 0 1-15,1 0-1 0,-1 0 0 16,-1-3 1-16,1 3 0 16,-1-2-1-16,0 1 0 15,1-1 1-15,2 2-1 16,-3-3 1-16,3 1 0 0,-2 0-1 16,4-1 2-16,-4 0-2 15,5 1 0-15,-1-1 0 16,-3-3 0-16,4 4 1 15,-1-3-1-15,-1 0 1 0,6 0-1 16,-3-3 1-16,2 4-1 16,-4-1 1-16,1-3-1 15,3 3 1-15,-3 0-1 16,2 0 0-16,-2 0 1 16,4 0-1-16,-3 0 1 0,2 0-1 15,1 0 0-15,0 0 0 16,-1-1 0-16,3-1 1 15,1 1-1-15,0-1 0 0,0 3 0 16,0-2 1-16,2 1-1 16,0-2 0-16,3 1 1 15,0 2-1-15,0-4 1 16,3 3-1-16,-1 0 0 0,3-2 0 16,0-1 0-16,0 3 0 15,2 0 0-15,0-2 0 16,3 2 1-16,-1-3-1 15,3 3 0-15,0-3 0 0,2 3 0 16,-2-2 1-16,0-3-1 16,0 3 0-16,2-3 0 15,-1 0 0-15,2 0 1 16,-1 0-1-16,2 0 0 16,1 0 0-16,-3-3 0 0,2 3 1 15,0 0-1-15,-1 0 1 16,-1 0-1-16,2 0 0 15,-2 0 0-15,1 0 0 0,5 0 0 16,-3 0 1-16,3 0-2 16,-5 0 2-16,1 0-1 15,5 3 0-15,-4-3 1 16,-1 0-1-16,-3 0 0 0,2 0 0 16,-3 1 0-16,2-1 0 15,0 3 1-15,-2-3-1 16,0 3 0-16,-3-3 0 0,3 2 0 15,-1-2 0-15,-1 3 0 16,2-3 0-16,-5 2 0 16,3-2 0-16,-3 0 0 15,3 0 0-15,-1 0 0 16,-2 0 0-16,2 0 1 0,-5 0-1 16,0 0 0-16,1 0 0 15,0 0 1-15,-2 0-1 16,-1 0 0-16,0 0 0 15,1 0 0-15,-3-2 0 0,2 2 0 16,-3 0 0-16,1-3-1 16,1 3 2-16,-1-2-1 15,2-1-1-15,-5 3 1 16,0-3 0-16,1 3 0 0,0 0 0 16,-4 0 0-16,1 0 0 15,-3 0 0-15,1 0 0 16,2 0 0-16,-3 0 0 15,-2 0 0-15,2 0 0 0,-2 0 0 16,2 0 1-16,-2 0-1 16,0 0 0-16,3 0 0 15,-4 0 0-15,2-1 1 0,1 1-1 16,-2-3 0-16,2 3-1 16,1-5 1-16,-3 2 0 15,2 3 0-15,-2-2 0 16,0-3 0-16,-3 3 0 15,1 2 0-15,-1-4 0 0,1 3 0 16,-1-2 0-16,-3 3 0 16,2-2 0-16,1-1 0 15,1 0 0-15,2 1 1 16,-3 0-1-16,3 2 0 0,-3-3 0 16,1 1 0-16,-1-1 0 15,-2 1 0-15,3-3 0 16,-4 2 0-16,1-2 0 15,1 0 0-15,-2 0 0 0,1 1 0 16,3-2 0-16,-4 2 0 16,1-2 0-16,3 2 0 15,-1-1 0-15,1 0 0 16,-4 1 0-16,1 0 0 0,1 0 0 16,1 1 0-16,-5 1 0 15,4-1 0-15,-2-2 0 16,-1 3 0-16,-8 2 0 0,17-3 0 15,-7-2 0-15,2 3 0 16,-12 2 0-16,16-8 0 16,-9 5 0-16,-7 3 0 15,18-7 0-15,-9 6 0 16,-9 1 0-16,16-9 0 0,-16 9 0 16,12-9 0-16,-12 9 0 15,14-13 0-15,-14 13 0 16,15-11 1-16,-15 11-1 15,15-8 1-15,-7 0 0 0,-8 8 1 16,17-10 0-16,-17 10 0 16,13-13 0-16,-13 13 0 15,12-14 0-15,-12 14 0 0,12-13-1 16,-12 13 0-16,11-12 0 16,-11 12-1-16,12-17 1 15,-12 17-1-15,10-18 0 16,-5 11 1-16,0-4-1 0,2 3 0 15,-5 0 0-15,3-2 1 16,0 3-1-16,-1-4 0 16,-2 1 0-16,0 3 0 15,3-3 1-15,-2 0-3 16,-1 3 1-16,3-6 0 0,-3 1-1 16,1 2 1-16,-1 3-1 15,-2-3 1-15,3 0 0 16,-3 0 1-16,3 2 0 15,-3-1 0-15,0-2 1 0,0 4-1 16,0-3 0-16,0 1 0 16,0 1 0-16,0-2 0 15,0 0 0-15,-6 0 0 0,4 3 0 16,-1-3 0-16,1 2 1 16,2 8-1-16,-7-17 1 15,7 17-1-15,-10-14 0 16,10 14 0-16,-11-13 0 0,11 13 1 15,-12-15-1-15,12 15 0 16,-18-12 0-16,9 6 0 16,2-1 1-16,-4 2-1 15,-1-2 0-15,0-1 0 16,-1 1 0-16,-1 1 0 0,-2-1 0 16,2 0 0-16,-4 0 1 15,3-1-1-15,0 4 0 16,-4-4 0-16,3 3 0 15,0-3 1-15,0-2-1 0,-4 5 0 16,3 0 0-16,-3-2 0 16,1 2 0-16,-4-3-1 15,3 4 2-15,-3-1-1 0,-1 0 0 16,4 0 0-16,-5 0 0 16,0 0 1-16,1 0-1 15,1 0 0-15,-2 0 0 16,-2 3 0-16,1-3 1 15,0 2-1-15,0 1 0 0,-3-4 0 16,2 4 0-16,-3-3 0 16,0 4 0-16,-2-5 0 15,0 4 0-15,-1-1 0 16,-1 0 0-16,1 0 0 0,1 3 0 16,-1-1 0-16,-2 1 0 15,3-3-1-15,-3 3 1 16,4-3 0-16,0 3 0 15,1-1 0-15,0 1 0 0,1-3 0 16,1 3 0-16,1-3 0 16,-2 3 0-16,1-2 1 15,-1 2-1-15,1 0 0 0,-2 0 0 16,0 0 0-16,-2-3 0 16,0 3 0-16,0 0 0 15,-1 0 0-15,1 0 0 16,0-2 0-16,0-2 0 15,-6 3 0-15,8 1 0 0,0 0 0 16,-2-3 0-16,2 3 0 16,0 0 0-16,0-2 0 15,-2 2 0-15,2 0-1 16,0 0 1-16,-2 0-1 0,2 0 1 16,-2 0-1-16,0 0 1 15,-1 0 0-15,1 0 0 16,0 0 0-16,0 0-1 0,-1 0 1 15,3 0 0-15,-4 0 0 16,2 0 0-16,-1 0 0 16,3 0 0-16,-2 0 0 15,0 0 0-15,-3 0 0 0,1 2 0 16,4-2 0-16,-2 3 0 16,-4-2 0-16,4 3-1 15,-5-2 1-15,2 1 0 16,0-3 0-16,3 2 0 15,-7 1 0-15,0-3 0 0,5 3 0 16,-3-2 0-16,-3-1 0 16,2 3 0-16,-1 0 0 15,-1-2-1-15,-2 5 1 16,4-1 0-16,-1-3 0 0,-1 3 0 16,6-2 0-16,-4 1 0 15,3 2 0-15,0-1 0 16,1-3 0-16,-1 3 0 15,0 2 0-15,3-1 0 0,-2-1 0 16,4 2 0-16,-5-2 0 16,12 2 0-16,-5-1 0 15,4-5 0-15,1 7 0 0,2-5 0 16,0 2 0-16,4-1 0 16,0 0 0-16,-1 0 0 15,4-2 0-15,0 4 0 16,0-2 0-16,4-1 0 15,-3 2 0-15,4-3 0 0,-1 1 0 16,0 2 0-16,-2-2 0 16,1-1-1-16,1 0 1 15,-2 1 0-15,-1-2 0 16,1 3 0-16,-2-2 0 0,3 1-1 16,-1 2 1-16,-1-1 0 15,4-1 0-15,-3 1 0 16,-1 2 0-16,2 1 0 15,2-2 0-15,-1 0-1 0,0 0 1 16,0 0 0-16,2 0 0 16,-1 3 0-16,-1-4-1 15,-2 2 1-15,6 1 0 16,-6-2 0-16,-1 0 0 16,4 2 0-16,-1 0 0 0,-3-1 0 15,3 1 0-15,1-2 0 16,-4 1 0-16,1 0 0 15,4-1 0-15,-5 3 0 0,6-3 0 16,7-5 0-16,-18 9-1 16,18-9 1-16,-12 13 0 15,12-13-1-15,-9 15 1 16,9-15 0-16,-9 15-1 0,7-8 1 16,2-7 0-16,-5 17-1 15,5-7 2-15,-2-2-2 16,2 2 1-16,-3 0 0 15,3-10 0-15,-2 15 1 0,2-15-1 16,0 17 0-16,0-17-1 16,0 17 2-16,0-7 0 15,0 0 1-15,0-3-1 16,2 4 0-16,3-4 1 16,-5 3 0-16,3-1 0 0,1 1-2 15,-4 0 0-15,6-2 1 16,-3-1-1-16,-1 3 1 15,1 0-1-15,-1-2 0 0,3 2 0 16,-3-1 0-16,3-1 0 16,-5-8 1-16,5 15-1 15,1-6 0-15,-6-9 0 16,7 16 0-16,-7-16 1 0,7 14-1 16,-7-14 0-16,10 18 0 15,-10-18 1-15,8 15-1 16,-3-5 0-16,-5-10 0 15,9 14 0-15,-9-14 0 0,7 15 1 16,-7-15-1-16,10 15 0 16,-10-15 0-16,11 18 0 15,-11-18 0-15,12 12 0 16,-12-12 0-16,18 14 0 16,-11-7 0-16,6 2 0 0,-4-1 0 15,1-4 0-15,1 3 0 16,1-2 0-16,-3 3 0 15,7-3 0-15,-4-1 0 0,3 4 0 16,2-4 0-16,1 2 0 16,-1-1 0-16,0 0 0 15,-1 0 1-15,3-1-1 16,1 2 0-16,-5-1 0 0,3 0 0 16,-2-1 0-16,2-1 0 15,2 2 0-15,0-3 0 16,2 4 0-16,3-4 0 15,0 0 0-15,-1 3 0 0,9-2 0 16,-6-1 0-16,5-2 0 16,1 3 0-16,-4-1 0 15,1 1 0-15,5-3 0 0,-3 0 0 16,4 3 0-16,-1-3 0 16,2 2 0-16,-1-2 0 15,8 0 0-15,-5 0 0 16,0 2 1-16,3-2-1 15,1 0 0-15,-1 0 0 0,-1 0-1 16,-2 0 1-16,-2-2 0 16,0 2 0-16,-2-2 0 15,-1-1 0-15,-4 3-1 16,-3-3-3-16,-1 3-11 0,-1 3-62 16,-7-3-4-16</inkml:trace>
  <inkml:trace contextRef="#ctx0" brushRef="#br0" timeOffset="81498.89">14219 4979 255 0,'0'0'8'0,"0"0"4"0,0 0 5 15,0 0 0-15,0 0 3 16,0 0 1-16,0 0 2 15,0 0 2-15,0 0-7 16,0 0-4-16,0 0-2 0,0 0-2 16,0 0-1-16,7-7-1 15,-7 7 0-15,5-20-1 16,2 0 1-16,4-8-1 16,-4-6 0-16,7-13-2 0,7-15-5 15,8-13 0-15,4-13 0 16,10-14 0-16,3-10 0 15,9-6 0-15,5-4 0 0,0 4 0 16,2 6 0-16,-3 5 0 16,1 16 0-16,-6 9 0 15,-4 15 0-15,-6 10 0 16,-6 10 0-16,-3 7 0 16,-5 8 0-16,-11 10 0 15,-1 1 0-15,-9 10 0 0,-9 11 0 16,14-13 0-16,-14 13 0 15,0 0 0-15,-3 5 0 16,-5 8 0-16,1-1 0 0,-3 5 0 16,-1 1 0-16,7 2 0 15,-8-8-28-15,7 2-61 16,5-3-2-16</inkml:trace>
  <inkml:trace contextRef="#ctx0" brushRef="#br0" timeOffset="82115.57">15438 2938 399 0,'0'0'4'0,"0"0"2"0,0 0 1 16,-7 0 0-16,7 0 2 0,-10 10 0 15,10-10 0-15,-13 19 1 16,9-7-3-16,4 5-2 16,-3 4-2-16,3 4 0 15,3 2 0-15,-2 5-1 0,8 0-1 16,-2-2 0-16,-2 1 0 15,0-5-1-15,0-1 1 16,1-3 1-16,-4-4-1 0,0-7 2 16,-2-11 0-16,0 0 1 15,0 0 0-15,0 0 0 16,-4-17-1-16,-2-8-3 16,-1-6 0-16,-1-4 0 0,1-9 0 15,-2-2 0-15,3 0 0 16,3-2 0-16,-1 14 0 15,4-3 0-15,0 6 0 16,0 7 0-16,7 4 0 16,2 8 0-16,0 5 0 0,3 1 0 15,1 6 0-15,3 6 0 16,0 4 0-16,1 10 0 16,1 5 0-16,-2 4 0 15,5 5 0-15,-7 4 0 0,4-1 0 16,-4 4 0-16,-3-3 0 15,1-3 0-15,-2-4 0 16,0-1 0-16,-3-7 0 0,1 1 0 16,-8-11-12-16,-4-1-72 15,4-12-3-15</inkml:trace>
  <inkml:trace contextRef="#ctx0" brushRef="#br0" timeOffset="82265.59">15454 3205 416 0,'0'0'6'0,"0"0"3"0,0 0 0 16,0 0 1-16,0 0-1 0,7-7 1 15,-7 7-1-15,15-10-7 16,-7-5-25-16,8 5-55 16,7 0-2-16</inkml:trace>
  <inkml:trace contextRef="#ctx0" brushRef="#br0" timeOffset="82599.27">15720 3052 461 0,'0'0'5'16,"0"0"2"-16,0 0 1 0,0 0 0 16,0 0 0-16,0 0 0 15,5 0-2-15,-5 0-6 16,9 0 0-16,-9 0 0 15,18 10 0-15,-6-3 0 0,0 3 0 16,1 2 0-16,-1 1 0 16,1 2 0-16,-3-3 0 15,-3-5 0-15,0 3 0 0,-7-10 0 16,4 15 0-16,-4-15 0 16,0 0 0-16,-6 6 0 15,6-6 0-15,-15-8 0 16,15 8 0-16,-16-17 0 15,12 1 0-15,-1 4 0 0,1-3 0 16,4 1 0-16,0-2-2 16,7-3-73-16,-1 4-12 15</inkml:trace>
  <inkml:trace contextRef="#ctx0" brushRef="#br0" timeOffset="83149.22">15943 3020 399 0,'0'0'8'15,"0"0"3"-15,0 0 3 16,0 0-1-16,0 0 1 0,-5-3 0 16,5 3 0-16,0 0 0 15,0 7-7-15,0-7-4 16,0 18-3-16,3-11 0 0,2 3 0 16,-3 0 0-1,0 0 0-15,1 0 0 0,-3-10 0 16,5 12 0-16,-5-12 0 15,0 0 0-15,0 0 0 0,0 0 0 16,4-10 0 0,-4-2 0-16,0-3 0 0,2-3 0 15,-2 1 0-15,4 2 0 16,-1 1 0-16,2 2 0 16,-1 1 0-16,-4 11 0 0,10-4 0 15,-10 4 0-15,15 6 0 16,-7 5 0-16,1-1 0 15,-1 4 0-15,0-1 0 16,-1 2 0-16,-2-8 0 0,3 3 0 16,-8-10 0-16,0 0 0 15,0 0 0-15,7 3 0 16,-5-8 0-16,-2-10 0 16,3-3 0-16,-3-2 0 0,5-2 0 15,-5 5 0-15,2-3 0 16,3 5 0-16,-3 4 0 15,1 0 0-15,-3 11 0 16,13-2 0-16,-13 2 0 0,14 14 0 16,-1 1 0-16,-1 2 0 15,6 4 0-15,-4-4-6 16,9 7-11-16,-5 1-42 16,4-7-24-16,3-4-1 0</inkml:trace>
  <inkml:trace contextRef="#ctx0" brushRef="#br0" timeOffset="83801.36">15836 2549 327 0,'0'0'4'0,"-19"-10"2"15,-2 3 2-15,-6-4 2 16,-8-1 1-16,-9-1 1 16,-6 5 1-16,-12-1-2 15,-5 7-3-15,0 7-2 0,-3 9-2 16,0 14-1-16,1 9 0 16,2 15 1-16,5 8-1 0,5 9 0 15,9 10 0-15,11 10 0 16,10 5 0-16,10 3 0 15,13 3-1-15,13-5-2 16,16 0 1-16,14-9 0 16,14-6 1-16,11-14-1 0,10-5 1 15,11-19 0-15,4-11 1 16,11-11 0-16,4-15 0 16,1-10 0-16,3-15 0 15,0-14 0-15,3-11 1 0,-6-10-1 16,-8-5 1-16,-10-15-1 15,-8-10 1-15,-15-4-1 16,-16-5 1-16,-18-3 0 16,-21-6-2-16,-11-1 1 0,-23 2-3 15,-19 8 0-15,-16 7 0 16,-20 12 0-16,-10 13 0 16,-13 18 0-16,-12 17 0 15,-1 15 0-15,-8 12 0 0,12 19-14 16,15 19-67-16,-6 6-3 15</inkml:trace>
  <inkml:trace contextRef="#ctx0" brushRef="#br0" timeOffset="87715.81">14106 4506 336 0,'0'0'8'0,"0"0"4"16,0 0 3-16,0 0 2 15,0-10 0-15,0 10 2 0,0 0 0 16,5-8 0-16,-5 8-6 16,0 0-5-16,0 0-2 15,11 0-2-15,-8 10-1 16,4 3-1-16,-2 4 0 0,2 3-1 16,1 5 0-16,-2 0 0 15,0 6 0-15,-1-3 1 16,0 4-1-16,0-5 1 15,-5-2 0-15,3-3-2 0,-1-1 0 16,-2-2 0-16,0-5 0 16,0-1 0-16,0-5 0 15,0-8 0-15,0 13 0 16,0-13 0-16,0 0 0 16,0 0 0-16,0 0 0 0,0 0 0 15,0 0 0-15,0 0 0 16,0 0 0-16,0 0 0 15,-5-9 0-15,5 9 0 16,8-16 0-16,-1 3 0 0,2 1 0 16,2-5-2-16,3 1 2 15,2-1 0-15,1 0-1 16,1-3 1-16,-4 5-1 0,1 0 2 16,-3 3 0-16,-2-1-1 15,1 3 0-15,-11 10 2 16,16-10-2-16,-16 10 0 15,16-10 0-15,-16 10 0 0,14-4-3 16,-3 4-8-16,-11 0-71 16,0 0-3-16</inkml:trace>
  <inkml:trace contextRef="#ctx0" brushRef="#br0" timeOffset="88933.02">14109 4509 327 0,'0'0'8'0,"0"0"4"0,-3-11 2 0,3 11 4 15,0 0 0-15,-7-10 0 16,7 10 0-16,0 0 1 16,0 0-8-16,-7 13-4 0,7 4-2 15,3 6-2-15,1 3 0 16,3 5-1-16,3 3 1 15,1 1 0-15,1 2-1 16,3-5 0-16,-3 0 0 0,1-4-1 16,-5-1 0-16,1-8 1 15,-4-4-2-15,-3 1 1 16,1-7-1-16,-3-9 0 16,2 13 0-16,-2-13 0 0,0 0 0 15,0 0 0-15,-2-10-1 16,2-2 1-16,0-4 0 15,0-3 0-15,0-6-1 0,0-2 0 16,0-2 1-16,0-5-1 16,0 3 1-16,0-2-1 15,0 3 1-15,0 4 1 16,-3 3 0-16,3 3 0 16,-2 5 0-16,0 5-1 0,2 10 1 15,0 0 0-15,0 0-1 16,0 7 0-16,0 11 0 15,2 7 0-15,0 1 0 16,3 10 1-16,-1 1 0 16,0-2 0-16,1 3 0 0,0-9 0 15,-3 1-1-15,1-8 1 16,2-5-1-16,-3-5 0 16,-2-1-1-16,0-11 1 0,0 8 0 15,0-8 0-15,0 0 0 16,0 0 0-16,0 0 0 15,0 0 0-15,13-8 0 16,-13 8 0-16,12-21-1 0,-1 9 2 16,1 1-1-16,0-6 0 15,1 3-1-15,1-5 1 16,2 3-1-16,-2-4 1 0,2 4 0 16,-2-2 0-16,0 3 0 15,-1 0 1-15,-3 3 0 16,3 1 0-16,-13 11-1 15,14-14 1-15,-14 14 0 16,0 0-1-16,9-8 0 16,-9 8 0-16,0 0 0 0,0 0 0 15,0 0 0-15,0 0 0 16,0 0 0-16,0 3 0 16,0-3 2-16,0 12-4 0,0-12 0 15,-9 10-5-15,9-2-14 16,5-1-61-16,-5-7-4 15</inkml:trace>
  <inkml:trace contextRef="#ctx0" brushRef="#br0" timeOffset="100784.67">8646 4967 151 0,'0'0'3'16,"0"0"0"-16,-12-3 3 0,12 3 2 15,-18 0 2-15,5 0 2 16,-2-3 1-16,1 3 2 0,-9 0-1 16,3 0 2-16,0 0-3 15,3 0-2-15,-3 0 0 16,1 3-1-16,-2 0-3 15,3-1 0-15,-1 1-2 16,-1 2-1-16,0-1 0 0,-2 4 0 16,-3-3-1-16,0 2 0 15,0 1 1-15,0 1-1 16,1 1 0-16,-1 3 0 16,0-1-1-16,2 1 0 15,2-1-1-15,3 2 1 0,-3 3-2 16,2-6 1-16,1 4-1 15,4 3 0-15,-1-4 0 16,5 1 0-16,-2 2 0 0,4-5-1 16,1 4 1-16,2-1 0 15,2-1 0-15,1 2-1 16,0-2 1-16,-1 1 0 16,1 2 0-16,2-1 0 0,0 3 1 15,0 1 0-15,0-1 0 16,0 2 0-16,0-4 0 15,5 6 0-15,-3-6 0 16,0-1 1-16,3 2-2 0,-2 0 0 16,4-4 0-16,-2 1 1 15,3 0 0-15,-3 0 1 16,2-3-2-16,-2 4 3 16,-1-8-2-16,4 9-1 0,-3-6 1 15,3-1 0-15,-1 2 0 16,1-1-1-16,-1-1 1 15,0 0-1-15,2-1 1 16,3-1 0-16,0-1 0 0,-3 3 0 16,4-3 0-16,-1 3 0 15,1-5 0-15,-2 2 0 16,2-1 1-16,-2 1-1 16,3-4 0-16,2 2 0 0,-4-3 1 15,3 3-1-15,0 0 0 16,3-1 0-16,-4 0-1 15,4-2 1-15,1 3 1 16,-1-3-2-16,-1 6 1 16,1-5 0-16,-1-2-1 0,0 2 1 15,1 0 0-15,-1 2-1 16,3-3 1-16,-2-2-1 16,-1 3 1-16,3-1 0 0,-1 0 0 15,-1-2-1-15,5 3 1 16,-9-3-1-16,6 2 1 15,0 1-1-15,0-3 0 16,2 2 1-16,1-2 0 0,-1 3-1 16,0-3 1-16,3 3 0 15,2-3-1-15,1 2 1 16,-1-2 0-16,-2 0 0 0,2 0-1 16,1 0 1-16,-1 0 0 15,1 0-1-15,-3 0 1 16,-1 0-1-16,3 0 1 15,3 0-1-15,-3 0 1 16,3 0-1-16,0 0 0 0,0 0 0 16,2 2 0-16,-2-2 0 15,5 0 0-15,-3 0 0 16,5 3 0-16,1-3 0 16,2 0 0-16,-1 2 0 0,4-2 0 15,1 0 0-15,4 3-1 16,-2-1 2-16,5-2-2 15,-2 0 1-15,3 5-1 16,-2-5 0-16,4 0-1 0,1 3 1 16,0-3-1-16,2 0 0 15,0 0 1-15,3 0 0 16,-3 0 0-16,2 0-1 0,-2 0 0 16,3 0 0-16,0 3-1 15,-8-3 1-15,6 2-1 16,-1 0 1-16,-1 1 0 15,-1-3 1-15,0 1 1 0,0 3 0 16,-4-2 0-16,4 0 0 16,-2-2-1-16,-3 3 1 15,-1 0-2-15,1-3 1 16,-1 3 0-16,-1-2-1 16,4 5 0-16,-5-6-1 0,3 1-3 15,-1 2 0-15,1 0 0 16,5-3-1-16,-4 2-1 15,0-2 1-15,1 0 0 16,-3 0 0-16,4 0 2 0,-3 0 2 16,1 0 1-16,-3 0 0 15,-4 0 1-15,4-2 0 16,-9 2 0-16,7 0 0 0,-12-3 2 16,1 0-1-16,0 2 0 15,-6 1 0-15,4-3 1 16,-4 0-1-16,1 3 1 15,-7-1-1-15,6 1 1 0,-7 0-1 16,3 0 1-16,-2-3-1 16,-3 3 0-16,0-3 0 15,2 0 1-15,1 1-1 16,-2 0 0-16,5-3 0 16,-4 2 0-16,3-1 1 0,0-2-1 15,-1 1 0-15,1 0 0 16,-4 3 1-16,1-3-1 15,0 3 1-15,-2-4 1 16,-3 4 0-16,1-3 0 0,0 2 0 16,-2-1 2-16,0 1-2 15,-2-2 1-15,2 0-1 16,0 1 1-16,0-2-1 16,3 1 1-16,-3-2 0 0,0 1 0 15,0 2 1-15,1-4-1 16,-4 4 2-16,-1-1 0 15,1 0 0-15,-4 0 1 0,3-3 0 16,-12 8 1-16,16-10-2 16,-16 10-1-16,12-13 0 15,-12 13-1-15,10-11-1 16,-10 11 0-16,12-10 0 0,-12 10 0 16,10-15-1-16,-10 15 1 15,8-12-1-15,-8 12 0 16,4-18 0-16,-1 11 0 15,-3-3 0-15,5-1-1 16,-5 4 1-16,5-3-1 0,-3 1 1 16,3-1-1-16,-2 0 0 15,3 0 1-15,-2 0-1 16,1 2 0-16,-2-4 0 16,1 3-1-16,1 1 1 0,-2-2 0 15,2 0 0-15,-2 2 0 16,-1-1 0-16,1 1 0 15,-1-2 0-15,0 0 0 0,-2 10 0 16,3-14 0-16,-3 14 0 16,5-18 0-16,-5 18-1 15,2-14 1-15,-1 6 1 16,-1 8-2-16,0-17 0 0,0 17 0 16,0-18 0-16,0 9 1 15,-1-1-1-15,-1 3 1 16,2-4-2-16,0 11 2 15,-3-14 1-15,3 14-1 0,-2-16 0 16,2 16 0 0,-3-17 1-16,3 17-1 0,-4-15 0 15,4 5 1-15,-5 3-1 16,2-3 1-16,3 10-1 16,-10-15 1-16,5 5 0 0,0 0 0 15,0 3 0-15,3-3 0 16,-3 0-1-16,-1-1 1 15,1 3 0-15,3-3 0 0,0 1-1 16,-1 3 1-16,-2-3 0 16,2 0 0-16,-1 3 0 15,-4-1 0-15,3-2 0 16,5 10 0-16,-14-17-1 0,14 17 1 16,-16-15 0-16,9 8 0 15,-2 0-1-15,0 1 0 16,-3-1 1-16,0-1-1 15,-1 1 1-15,1 2-1 16,-3-3 0-16,-2 4 0 0,2-4 2 16,-5 3-2-16,3 1 0 15,-4-2 0-15,4 4 0 16,-3-1 0-16,3-2 0 16,-3 3 0-16,-2 0 0 0,2-1 0 15,2 1 0-15,-4-1 0 16,0 1 0-16,0-1 0 15,-4 3 0-15,0-3 0 0,2 3 0 16,-2 0 0-16,-1 0 0 16,-6 0 0-16,3 0 1 15,-2 0-1-15,0 0 0 16,-1 0 0-16,0 0 1 0,-4 3-1 16,8-3 0-16,-9 0-1 15,4 0 1-15,-6 0 0 16,2 0 0-16,1 0 0 15,0 0 0-15,-2 0 0 16,-4 0 0-16,1 0 0 0,3 0 0 16,-4 0 0-16,1 0 1 15,-4-3-1-15,5 3 0 16,-1 0 1-16,1-2-1 0,-1 0 0 16,-2-1 1-16,1 3-1 15,1 0 0-15,0 0 1 16,0-2-1-16,0 2 0 15,-3 0 0-15,3-3 0 0,-4 3 0 16,2 0 0-16,0 0-1 16,-1 0 1-16,0 0 0 15,0 0 0-15,1 0-1 16,-4 0 1-16,4 0 0 0,-1 0-1 16,-2 3 1-16,-1-3 0 15,4 0 0-15,-4 0 0 16,2 0 0-16,0 0 0 15,0 0 0-15,0 0 0 16,2-3 0-16,1 3 0 0,1-2 0 16,-4-3 0-16,0 2 0 15,2 0 1-15,-1-1-1 16,-2 1 0-16,2 2 0 16,-2-5 0-16,0 4 0 0,0-1 0 15,-1 0 0-15,2-1 0 16,-3 1 0-16,2 0 0 15,3 2 0-15,0-2 0 16,-2-2 0-16,2 2 0 0,-1-3-1 16,-3 5 1-16,4-2 0 15,0 1 0-15,-4 0 0 16,1 2 0-16,0-3 0 16,2 3 0-16,-2 0 0 0,2 0 0 15,0 0-1-15,3-2 1 16,-3 2 0-16,3 0 0 15,0 0 0-15,-1 0 0 16,4 0 0-16,-3 0 0 0,1 0 0 16,2 0 0-16,-3 0 0 15,2 0 0-15,3 2 0 16,-3 1-5-16,3 1-4 16,0 6-10-16,1 2-56 0,7-2-3 15</inkml:trace>
  <inkml:trace contextRef="#ctx0" brushRef="#br0" timeOffset="106065.79">737 6148 213 0,'0'0'3'15,"0"0"2"-15,-10-2 3 16,10 2 2-16,0 0 4 0,12-12 3 16,-2 4 3-16,7-2 1 15,11-5-2-15,-1-5 0 16,10-2-2-16,-2-3-2 16,2-2-3-16,6 2-5 15,1-2-1-15,1 2-2 0,-5 1-5 16,4 9-9-16,-9-3-18 15,-2 6-44-15,-1 7-5 16</inkml:trace>
  <inkml:trace contextRef="#ctx0" brushRef="#br0" timeOffset="113601.1">22013 5873 185 0,'0'0'7'0,"0"0"5"0,-9-10 5 16,9 10 2-16,0 0 3 16,-9-10 1-16,9 10 1 0,0 0 0 15,0 0-7-15,0 0-4 16,0 0-3-16,0 0 0 15,11 0-3-15,4 0-1 16,7 3 0-16,8-3 1 0,12 5 0 16,10-5 1-16,15 0 0 15,16 0-2-15,9-5 0 16,14 2-1-16,9-4-1 16,14 2 0-16,4-2-1 15,9 2-1-15,0 2 0 0,2 0 0 16,-7 2-1-16,-8 1 0 15,-7 0 0-15,-16 4 0 16,-11 1 0-16,-20 0 0 0,-13 0-1 16,-15 0 1-16,-15-3 0 15,-11 1 1-15,-4-1-1 16,-17-2 1-16,0 0 0 16,0 0 1-16,-18 3-1 15,1-3 0-15,-3 0-1 0,-5 0-1 16,-7 0-1-16,-1 0-3 15,-4 0-2-15,-8 0-4 16,-2 0-5-16,-8 0-12 16,5 3-53-16,-12-1-1 0</inkml:trace>
  <inkml:trace contextRef="#ctx0" brushRef="#br0" timeOffset="115099.98">2011 6852 210 0,'0'0'1'0,"0"0"-1"15,0 0 0-15,0 0 0 0,8-3 3 16,-8 3 2-16,19-2 4 16,2 2 1-16,8 0 1 15,6 0 0-15,13 0 1 16,8 0 0-16,6 0-4 15,13 0 0-15,8 0-5 0,5 0 1 16,4 0-1-16,2-5 2 16,2-1 1-16,1 2 1 15,-1-6 0-15,-4 2 2 16,-9 1-1-16,-7 0 1 0,-7-1-1 16,-9 4-1-16,-10 1 0 15,-15 0-2-15,-8 1 1 16,-8 2 1-16,-5-2-1 0,-14 2 0 15,0 0-1-15,0 0-2 16,0 0-5-16,0 0-14 16,-5 2-39-16,5-2-21 15</inkml:trace>
  <inkml:trace contextRef="#ctx0" brushRef="#br0" timeOffset="115784.84">5783 6735 223 0,'0'0'5'0,"0"0"2"0,0 0 4 16,0 0 0-16,5-7 3 0,-5 7 0 15,20-7 2-15,-3 7-2 16,10 0-1-16,11 0-5 16,7 0-2-16,15 0-1 15,3 2-1-15,23-2-2 16,0 0 0-16,12 0 0 0,-2 0-1 16,8-2 0-16,-4-2 1 15,5-2 0-15,-6-2 1 16,-7 3 2-16,-8-2 1 15,-10 0 2-15,-10 1 1 0,-12-1 0 16,-4 0 3-16,-18 2 0 16,-10 0-1-16,-4-2-1 15,-16 7-2-15,7-8 0 0,-7 8-2 16,0 0-4-16,-18-16-7 16,11 16-14-16,-5 11-54 15,-1-9-7-15</inkml:trace>
  <inkml:trace contextRef="#ctx0" brushRef="#br0" timeOffset="116865.49">10315 6767 78 0,'0'0'4'0,"0"0"-1"0,0 0 2 16,0 0 2-16,5-7 5 16,6 4 2-16,5-1 4 15,12 1 2-15,4-2-1 16,18 1 2-16,4-2 0 15,24 2-1-15,14-2-3 0,16-2-3 16,14 2-3-16,15-2-3 16,20 5 0-16,6-4-4 15,5 5-2-15,10-1 0 16,3 3-1-16,9 0 0 0,8 0-1 16,0 0 1-16,4 0-2 15,10 0 1-15,6 3 0 16,3-1-1-16,2 5 4 0,-1-4 1 15,4 5 3-15,-12-2 1 16,4 0 2-16,-11-1 0 16,-2 1 1-16,-16-2 0 15,-5-1-1-15,-12 1-3 0,-11-4-1 16,-12 0-2-16,-6 0 0 16,-22 0 0-16,-12 0 0 15,-12-4 0-15,-10-2 1 16,-20 2 0-16,-12-2 0 15,-13 2 0-15,-13-1-1 0,-8 0-2 16,-14 0-4-16,-7 5-8 16,-17 0-27-16,-10 0-40 15,-8 3-1-15</inkml:trace>
  <inkml:trace contextRef="#ctx0" brushRef="#br0" timeOffset="129332.85">1463 3871 239 0,'0'0'7'0,"0"0"3"0,0 0 4 15,0 0 2-15,-6-9 3 16,6 9 2-16,-12-8-1 15,12 8 3-15,-18-9-6 0,6 3-4 16,-5 2-3-16,-6 1-3 16,-2 0-2-16,-4 3-2 15,-4 0-1-15,-4 0 0 16,0 3-2-16,-6 3 1 0,4-2-1 16,-6 0 0-16,0 2 0 15,3-4 1-15,-3 3-2 16,3 0 1-16,-1 2 0 15,-1-4 0-15,5 2 0 0,-3 3 0 16,9-3-1-16,0 1 1 16,6 3-1-16,-1-2 0 15,7 0-1-15,3 4 0 0,4-2-1 16,0 6 0-16,5 0 0 16,-1 5-1-16,2 2 1 15,6 7 0-15,-1 7 1 16,1 6 0-16,2 4 0 15,0 4 1-15,0 7 0 0,2 2 1 16,3 5-1-16,1 6 1 16,-4-1 1-16,3 3 0 15,-5 7 0-15,0 1 0 16,0-1 0-16,-5 5 0 0,-3 1 1 16,1 2-2-16,2 1 2 15,-2 4 1-15,1 0-1 16,1 5 1-16,0-6 1 15,3 7 0-15,2-3-1 0,0 2 1 16,-2-6-2-16,2 1-1 16,0-3 0-16,0-3 0 15,0-6-1-15,0-3 0 0,0-2 1 16,0-1-1-16,0-3 0 16,0-3 0-16,2-1 0 15,0 0 0-15,1-1-3 16,4-2 1-16,-1-1-1 15,1 1 1-15,-2-2 0 0,2 0 0 16,-1-3 1-16,-4-2-1 16,3-4 2-16,-5-2 1 15,0-2-1-15,0-4 0 16,0-4 0-16,-5-2-1 0,3-2 1 16,-2-2 0-16,2-3 0 15,2 0-1-15,0-2 1 16,0 2 0-16,0-5 0 15,0 5 0-15,0-2 0 0,0 0 0 16,-2-3 1-16,-1 2-1 16,-2-1 0-16,1-1 1 15,-1 0-1-15,-1-2 0 16,-1-5 1-16,0 2 0 0,-1-2-1 16,1-5 1-16,1 0 0 15,2 0-1-15,-4-5 1 16,8-10-1-16,-5 15 1 0,5-15-1 15,-4 7 1-15,4-7-1 16,0 0 0-16,0 0 0 16,0 0 0-16,0 0 0 15,7 3 1-15,-7-3-1 16,18 0 1-16,-4 0 1 0,3 0-1 16,6 0 1-16,4 0 1 15,3-3 1-15,7-3-2 16,11 2 2-16,1-3-1 0,8-7 1 15,0 3-1-15,3 1 0 16,2-2-1-16,-2 1 0 16,-5-1 0-16,-11 5-1 15,-1 0 0-15,-11 1 1 0,-4 2-1 16,-9 4 1-16,-6-3 1 16,-6 3 0-16,-7 0 0 15,0 0 0-15,0 0 0 16,0 0-1-16,0 0-2 0,5 7-9 15,-5-7-28-15,0 0-46 16,0 0-2-16</inkml:trace>
  <inkml:trace contextRef="#ctx0" brushRef="#br0" timeOffset="148199.6">16649 3079 188 0,'0'0'4'15,"0"0"1"-15,5 4 3 16,-5-4 1-16,7 15 2 0,-2-5 2 16,0 3 0-16,3-1 2 15,-1-1 1-15,5-4 0 16,-1 0 1-16,1-4 4 0,6-3-1 16,1-5 3-16,8-10 1 15,13-7-3-15,12-14-2 16,20-8-1-16,20-10-6 15,20-15-25-15,22-1-60 0,17-5-5 16</inkml:trace>
  <inkml:trace contextRef="#ctx0" brushRef="#br0" timeOffset="170719.26">23981 3839 186 0,'0'0'6'0,"0"0"2"16,0 0 4-16,0 0 6 15,0 0 3-15,8 7 1 16,4-4 4-16,3 0 0 16,5-1-4-16,12 1 0 0,3-3-4 15,5 0-4-15,12 0-3 16,-3-5-2-16,4-2-2 16,-3 0 0-16,4-3 0 15,-9-1-1-15,-3 7-1 16,-10-5 0-16,-7 5 0 0,-2 4 0 15,-6 0-1-15,-2 3-2 16,-10 7 0-16,0 5-1 16,-1 2-1-16,-1 7 1 15,-3 11-2-15,3 4 1 0,-3 10 0 16,0 12-1-16,3 3 1 16,-2 12-1-16,5 9 0 15,-4 4 0-15,3 5 1 16,0 4 0-16,3 0-1 0,-3 2 2 15,2-2-1-15,0 1 1 16,-2 0 0-16,0 1 1 16,-2-4 1-16,-3 3-1 0,0-2 2 15,-8 5-1 1,1-4 1-16,-3 2-2 0,3-2 2 16,-6-1-3-16,-1-1 0 15,3 2 0-15,1-4-1 16,1-5 0-16,-4 0-1 0,1-5 2 15,2-2-1-15,-3 0 0 16,3-5 0-16,0-4 0 16,-2-3-1-16,5-6 1 15,-3-2 0-15,4-2 0 16,1-6 0-16,3-5 1 0,0 1-1 16,-1-3 0-16,1-4 0 15,2-4 1-15,-3 1-1 0,1-3 0 16,2-2 0-16,-2-3 0 15,-3-5 0-15,4-2 0 16,-2-3 0-16,1-2 0 16,2-5 0-16,-3 3 0 15,1-6 0-15,2 2 0 0,-2 1 0 16,2-5 0-16,0 3 0 16,0-4 0-16,0 2 0 15,2-4 0-15,-2-7 0 16,2 12 0-16,-2-12 0 0,3 11 0 15,-3-11 0-15,0 0 0 16,0 9 1-16,0-9 0 16,0 0 0-16,0 0 1 0,0 0 1 15,0 0-3-15,0 0 0 16,0 0 0-16,0 0 0 16,0 0 0-16,-7-9 0 15,-3 1 0-15,-5-2 0 0,-10 0 0 16,-8 3 0-16,-11 4 0 15,-16 3 0-15,-11 5 0 16,-12 10 0-16,-18 7-39 16,1 3-47-16,-7 0-3 0</inkml:trace>
  <inkml:trace contextRef="#ctx0" brushRef="#br0" timeOffset="176215.38">1005 8247 268 0,'0'0'3'0,"0"0"1"15,0 0 2-15,0 0 1 16,0 0 3-16,5-3 0 16,-5 3 1-16,23-2 3 0,-9-1-5 15,16 1 0-15,-3-1-1 16,15 1-1-16,1-6-1 15,9 3-2-15,7-3-2 16,3 4 0-16,3-2-1 0,5 2 2 16,-3 0-3-16,0-3 1 15,2 6-1-15,-4-2 1 16,-8 0-1-16,3 0 1 16,-8 2-1-16,-7 1 1 0,-3 0 0 15,-9 0 0-15,-6 0 1 16,-10 0 0-16,-4 0 0 0,-13 0-3 15,0 0-7-15,0 0-22 16,-8 7-40-16,-11-3-5 16</inkml:trace>
  <inkml:trace contextRef="#ctx0" brushRef="#br0" timeOffset="176965.43">796 8197 307 0,'0'0'6'0,"0"0"4"0,0 0 0 16,0 0 2-16,0 0 2 15,-7-8 1-15,7 8-1 0,-11-3 0 16,11 3-7-16,-12 3-2 16,5 7-3-16,5 10-2 15,-3 0-1-15,2 15 0 16,3 7-1-16,0 16 1 0,0 8 0 16,3 11 1-16,4 7 1 15,-2 12 0-15,-3 6 1 16,-2 6-1-16,3 7 0 15,-3-4 1-15,-5 3 0 16,0 1-1-16,-5-3 0 0,2-7 0 16,-1 2 0-16,2-8 1 15,-4-5-2-15,6-5 1 16,3-7-1-16,-3-6 1 16,3-1-1-16,-1-8 1 15,3-3-1-15,-2-4 1 0,-1-3-1 16,-3-3 1-16,2-1-1 15,-1-4 1-15,2-5-2 16,-1 1 1-16,-2-6 0 0,4-1 0 16,0-3 0-16,-4-4 0 15,4 0 0-15,-3-5-1 16,3-1 1-16,-3-5 0 16,2 3 1-16,-1-7 0 0,1 0 0 15,-3-7 0-15,4 2 0 16,2-11 0-16,-7 12 1 15,7-12-2-15,0 0 1 0,0 0-1 16,-10 10 0-16,10-10 0 16,0 0-1-16,0 0 1 15,0 0 0-15,-2 7 0 16,2-7-2-16,2 10 2 0,-2-10-1 16,15 12 2-16,0-2 2 15,7-3 2-15,16 6 2 16,16-2 2-16,30-5 1 15,36 2 0-15,36-8-3 16,83 2-42-16,-6-2-43 0,28-4-4 16</inkml:trace>
  <inkml:trace contextRef="#ctx0" brushRef="#br0" timeOffset="180449.31">6814 9091 73 0,'0'0'8'0,"0"0"6"16,0 0 6-16,0 0 5 15,0 0 0-15,0 0 3 16,2 5-2-16,-2-5-1 15,0 0-5-15,0 0-6 0,16 3-4 16,-7 2-5-16,7-1 0 16,3 6-2-16,8-2 1 15,5 2-1-15,3-3 0 16,11 1 0-16,0-2-1 0,4 3 1 16,3-7 1-16,4 1-1 15,3 0 1-15,-6-3-1 16,14 1 1-16,-1-1-2 15,4 3 1-15,7-3-1 16,-4 0 0-16,6 3-1 0,4-2-1 16,-2 2 0-16,2 3 1 15,4-6-1-15,-2 4 0 16,3 1 0-16,6-2 1 0,-3 1-1 16,8-1 0-16,4 0 1 15,0-1 0-15,1-2 0 16,1 3 0-16,-1-3-1 15,4 0 1-15,6 0 0 0,-4 0 0 16,1 0-1-16,-2 0 0 16,1 0 1-16,3 0-2 15,3 0 1-15,-10 0-2 16,3 0 1-16,-4 0 0 16,-1 2 0-16,1 0 1 0,4 1-1 15,-1 0 1-15,-8-3 1 16,9 2 0-16,-6 0 0 15,1 1 0-15,1-3 0 0,-9 3 0 16,-1-3-1-16,-5 2 0 16,-2-2 0-16,1 0 0 15,2 0 0-15,-5 0 0 16,0 0 0-16,-2 0 0 0,2-2 1 16,-4-1 0-16,2 3-1 15,-5-3 0-15,-6 3 1 16,0-2-1-16,-8 2 1 15,-2-2 0-15,-10 2 1 16,-4 0 0-16,-5 0 3 0,-7 0-1 16,-6 0 1-16,-5 0 2 15,-5 0-2-15,1 0-1 16,-11 0 1-16,3 0-2 0,-8 0 1 16,-7 0-1-16,13 0 0 15,-13 0 1-15,0 0 1 16,0 0 0-16,0 0 0 15,0 0 1-15,0 0-1 0,0 0 0 16,0 0 0-16,0 0-1 16,0 0 0-16,0 0 0 15,0 0-1-15,0 0 0 16,0 0 0-16,0 0 0 0,0 0 0 16,0 0-1-16,0 0 0 15,0 0-1-15,0 0-4 16,0 0-6-16,0 0-9 15,-10 0-61-15,10 0-1 16</inkml:trace>
  <inkml:trace contextRef="#ctx0" brushRef="#br0" timeOffset="181699.17">14313 9260 25 0,'0'0'1'0,"15"0"-1"0,2 0 0 16,4 0 1-16,11 0 5 16,5 0 7-16,10 0 5 15,12 0 3-15,1-3 4 0,7 3-1 16,8-2 0-16,4-2-1 16,8 4-3-16,5-1-7 15,11 1-5-15,1-3-3 16,10 3-2-16,8 0-1 15,2 0 0-15,10-2 0 0,6 2 0 16,-11 0-2-16,14 0 0 16,6-2-2-16,3 2 0 15,-8 0-1-15,15-3 1 16,3-2-2-16,5 5 1 0,6-3 1 16,-1 3 1-16,-1 0 1 15,3 0 0-15,5 0 0 16,-10 0 2-16,-5 0 0 0,-5 0 2 15,-2-2-2-15,-6 0 1 16,-4-1 0-16,-6-2 0 16,-12 3 0-16,3-6-1 15,2 5-1-15,-14-1 0 0,-3 0 1 16,-9-2 1-16,-8 4 1 16,-3-4 0-16,-2 3 3 15,-14 3-1-15,-9-1 2 16,-4 1-2-16,-13 0-2 15,-9 0-10-15,-4 7-30 0,-19-4-23 16,-5 5-5-16</inkml:trace>
  <inkml:trace contextRef="#ctx0" brushRef="#br0" timeOffset="184020.57">23817 8185 292 0,'0'0'5'16,"0"0"-1"-16,0 0 1 16,0 0 0-16,13 0 1 15,-13 0 2-15,24-3 1 0,2 3-1 16,6 0-1-16,15 0-1 16,3-3 0-16,12 0 1 15,5 3-1-15,7-1-1 16,1-2 0-16,-8 0-1 15,5 2-1-15,-10-6 0 0,-7 7-1 16,-8 0 1-16,-13 0 0 16,-3 4-1-16,-14 3 1 15,-2 6 0-15,-10 3 0 0,-5 5 0 16,0 6 1-16,-3 7-2 16,-4 7 0-16,1 10 0 15,2 4-1-15,-1 7 0 0,2 4 0 16,1 8 0-16,2 9 0 15,0-2-1-15,0 9 1 16,0 0-1-16,0 8 1 16,0 2-1-16,0 1 1 0,0 0 0 15,-2 1-1-15,-1-1 1 16,1-4 1-16,-1 2-2 16,1-10 1-16,-1 0-1 15,3-5 1-15,0 1 1 16,0-6 0-16,5-5-1 0,0-2 1 15,0-7 0-15,2-1 0 16,0-9-1-16,2-6 1 16,-2-3-2-16,-2-5 0 15,-1-2 1-15,0-2 0 0,0-6-1 16,-4-2 1-16,0-1 0 16,0-6-1-16,0-3 1 15,-5-1 0-15,-2-4 1 16,-5 0-1-16,-6-3 1 0,-7-3 0 15,-5-3 0-15,-10-3 0 16,-7 1 1-16,-15-3 0 16,-10 0 0-16,-10 0-1 0,-13 2 1 15,-4 0-1-15,-3 4-1 16,8 4-6-16,2-1-20 16,15 4-57-16,15 1 1 15</inkml:trace>
  <inkml:trace contextRef="#ctx0" brushRef="#br0" timeOffset="185999">14681 9200 87 0,'0'0'0'16,"0"0"1"-16,7-5-1 0,0 1-1 16,6 1 2-1,2-3 0-15,3 2 3 0,3-3 1 16,7-1 4-16,-1 6-2 16,5-2 2-16,7 3-1 0,5-2 2 15,8 3-2-15,13 0-1 16,4 0-2-16,7 3-1 15,9-2-2-15,10-1 2 16,1 6-2-16,9-3 1 16,8 2-2-16,0-2-1 0,2-3 0 15,14 1-4-15,5 2 1 16,3 0-2-16,5-3-1 16,4 0 2-16,3 0 1 15,7 0 2-15,1 0 2 0,5 0 4 16,2-3 0-16,2 3 4 15,1-4-1-15,1 1 1 16,0 0-1-16,2 1-1 0,0-1-1 16,-4 3-2-16,0-2-1 15,1 2 1-15,-8-4-1 16,-3 3-1-16,-6-6 0 16,-8 7 0-16,-9-11 0 0,-8 9 5 15,-11-6 1-15,-15 4 3 16,-2-4-1-16,-23 5 1 15,-6 3 0-15,-16 0 2 16,-7 0-3-16,-18 0-1 16,-5 0-4-16,-9 0-4 0,-13 0-16 15,-8 5-45-15,-12 5-5 16</inkml:trace>
  <inkml:trace contextRef="#ctx0" brushRef="#br0" timeOffset="187815.38">1827 10179 249 0,'0'0'2'15,"0"0"1"-15,0 0-2 0,0 0 1 16,7-3 0-16,-7 3 3 16,16-2-1-16,-6 2 2 15,5-3 0-15,7 3-1 16,8 0 2-16,7 0 2 0,5 0 0 15,15 3 0-15,8-1 0 16,8 1-1-16,13-3-1 16,8 0 0-16,4 0 0 15,3 0-1-15,6 0 1 0,0 0-2 16,2 2-1-16,3 0 2 16,-8 2-2-16,-4 0 1 15,-3-2 1-15,-7 4 0 0,-3-4 1 16,-8 1-1-16,-8 1 1 15,-3-1 1-15,-12-3-1 16,-3 0 0-16,-8 0 0 16,-10 0-1-16,-8-3 2 15,-7 3 0-15,-8-2-1 0,-12 2-1 16,0 0 0-16,5-10-2 16,-5 10 0-16,-13-13-2 15,13 13-5-15,-16-12-8 16,16 12-11-16,-13 0-61 0,13 0-3 15</inkml:trace>
  <inkml:trace contextRef="#ctx0" brushRef="#br0" timeOffset="188782.65">5928 10199 71 0,'0'0'2'15,"9"0"-2"-15,1 2 0 16,3-2 0-16,3 3 2 0,5-3 0 16,4 4 5-16,2-4 3 15,2 0 4-15,-1 3 5 16,4-3 2-16,-2 2 2 15,10-2-1-15,5 5 0 0,0-2-4 16,9 0-1-16,5 1-4 16,8 1-4-16,6 0-2 15,4 0-2-15,7-2-1 0,6 0 0 16,2-2-1-16,5 2-1 16,4-3-1-16,2 0 1 15,14 0-1-15,1-3-1 16,4-1 1-16,2 1 0 0,16-2-1 15,4 0 0-15,8 3 1 16,7-3-1-16,7 0 0 16,8 2 0-16,5-2 0 15,2 3 0-15,2 2 0 16,1-3 0-16,5 3 1 16,6-2 0-16,-16 2 1 0,-1 0 2 15,1-2-1-15,-2 2 3 16,-19-3 0-16,-4 1 2 0,-14-1 0 15,-13 0 0-15,-14-2 0 16,-10 0-1-16,-22 3 1 16,-15 0-1-16,-15-1 1 15,-10 1-1-15,-15-1-1 0,-6 1-2 16,-20 2 0-16,0 0-2 16,0 0-5-16,-12-6-14 15,-18 6-57-15,5 0-2 16</inkml:trace>
  <inkml:trace contextRef="#ctx0" brushRef="#br0" timeOffset="192466.22">2190 11234 355 0,'0'0'1'0,"0"0"-2"15,0 0 1-15,0 0 1 0,0 0 0 16,0 0 2-16,0 0 0 16,11 5 3-16,8 0 1 15,6 0 2-15,7-1 1 0,16 5-1 16,8-2 1-16,17 0-1 16,6 0-1-16,13-1 0 15,4-2-2-15,14 1 0 16,7 0-1-16,0 0 0 0,5-2 1 15,-4 0-1-15,-1-1 1 16,-2-2 1-16,-3 2-1 16,-10-2 0-16,-6 0 1 15,-6 0 0-15,-10 0-7 16,-8 0 0-16,-13-2 0 0,-10 0 0 16,-11-1 0-16,-8 3 0 15,-10-3 0-15,-7 3 0 16,-13 0 0-16,12-2 0 15,-12 2 0-15,0 0 0 0,0 0 0 16,0 0 0-16,-12-3-61 16,12 3-30-16</inkml:trace>
  <inkml:trace contextRef="#ctx0" brushRef="#br0" timeOffset="198515.63">9913 8217 280 0,'0'0'7'0,"0"0"4"0,0 0 2 16,0 0 3-16,0 0 1 16,0 0 1-16,-5-13 3 0,5 13-2 15,0 0-7-15,0 0-2 16,0 0-3-16,0 7-2 16,2 4-2-16,3 1-1 15,5 1 0-15,-2-1-1 0,4 5 1 16,3-2 0-16,0-5 0 15,-1 0 1-15,4-5 1 16,5-3 0-16,2-4 1 0,5-8 1 16,7-13 0-16,4-4 1 15,10-10-1-15,8-6-1 16,1-5 1-16,12-5-2 16,-1 0 1-16,5 0-5 15,-7 2 0-15,-5 5 0 0,-9 6 0 16,-8 4 0-16,-9 11 0 15,-12 3 0-15,-5 4 0 16,-12 9 0-16,-9 9 0 16,12-16 0-16,-12 16 0 0,0 0 0 15,0 0 0-15,0 0 0 16,0 0-82-16,8 7-7 16</inkml:trace>
  <inkml:trace contextRef="#ctx0" brushRef="#br0" timeOffset="201299.39">17755 8259 230 0,'0'0'8'0,"0"0"4"16,0 0 3-16,0 0 4 15,0 0 1-15,-11-10 2 16,11 10-1-16,0 0 1 0,0 0-7 16,0 0-5-16,0 0-3 15,0 0-2-15,0 7-2 16,3 3-1-16,5 3 0 0,-1-1-1 15,2 3 2-15,5-3-2 16,-2 1 1-16,2-6 0 16,4-2 0-16,2-5 2 15,8-7 1-15,-1-11 1 0,17-9 0 16,3-10 2-16,15-8-1 16,11-7 0-16,12-10-1 15,7 0 0-15,9-4-2 16,3 2 0-16,3-1-1 15,-5 8 0-15,-15 5-1 0,-8 7 1 16,-13 5 0-16,-15 9-1 16,-14 3 1-16,-12 9 0 15,-7 2-1-15,-11 3-2 0,-7 14 0 16,0-11 0-16,0 11 0 16,-7-3 0-16,7 3 0 15,-15 4-33-15,15-4-50 16,-5 17-4-16</inkml:trace>
  <inkml:trace contextRef="#ctx0" brushRef="#br0" timeOffset="203282.93">22958 9087 46 0,'0'0'3'15,"0"0"-2"-15,0 0 3 0,-13 0 0 16,6 4 0-16,-3-4 1 15,-5 0 1-15,0 0-1 16,-3-3 0-16,2 2 1 16,-5-2-2-16,1 3-1 15,1 0 1-15,-1 0-2 0,4 0 3 16,-1 3 1-16,2 1 2 16,3 9 5-16,0-6 3 15,-8 6 4-15,10-9 0 16,-5 9 3-16,15-13 3 0,-5 16-2 15,5-16-1-15,9 6-2 16,12-3-1-16,16 2-2 16,10-5 2-16,18 0-1 15,14 0-3-15,13 0-2 16,13 0-2-16,3 0 0 0,9 0-3 16,5 0 0-16,0 0-1 15,-7 0-2-15,-7 0 0 0,-11 0 0 16,-5 3-1-16,-14-3-1 15,-11 0-1-15,-15 1 1 16,-12-1-1-16,-13 3 0 16,-10-3 0-16,-4 0-1 15,-13 0 0-15,0 0-2 0,0 0 0 16,0 0 0-16,-13 10 0 16,-2-10-20-16,-17 5-61 15,9 2-4-15</inkml:trace>
  <inkml:trace contextRef="#ctx0" brushRef="#br0" timeOffset="206632.64">12094 10236 211 0,'0'0'4'15,"0"0"1"-15,0 0 2 16,0 0-1-16,0 0-1 0,0 0 0 16,-2-10 1-16,2 10-1 15,0 0-4-15,10-8-1 16,-1 6-1-16,2 2 1 16,3-3 1-16,4 3 0 0,1 0 1 15,-1 0 0-15,7 3 2 16,5-3 0-16,5 2 0 15,-1 1-1-15,8-3 1 16,1 3-1-16,9-3 0 0,2 2 0 16,9-2-1-16,-1 2 0 15,5-2 1-15,3 0-2 16,2 0 1-16,8-2 0 16,-4 0-1-16,4 2 0 0,1-3 1 15,6 0-1-15,1-2 0 16,-4 5 0-16,4 0-1 15,0 0 1-15,2 0 0 0,2 0-1 16,-1 0 1-16,1 0 0 16,3 0-1-16,-3 0 1 15,6 0 0-15,-2 0 0 16,-1 0 0-16,-1 0-1 0,-2 0 1 16,0-2 0-16,-3-1-1 15,1 1 1-15,-6 0-1 16,3-1 1-16,0-2-1 15,-7 2 2-15,4 1-2 16,-7-1 0-16,0-2 0 0,-5 3 0 16,-2 0-2-16,-6-1 1 15,-2 1 0-15,-2-1 0 16,-3 1 0-16,1-4 1 0,-9 5 0 16,3-4 0-16,-2-1 1 15,-5 2-1-15,0-4 0 16,-6 3 1-16,1-3-1 15,-8-1 1-15,3-1-1 0,-3 3 1 16,-2-3-1-16,-3 2 2 16,-4-5-2-16,4 1 1 15,-4-2 0-15,1 1-1 16,-4-2 1-16,0 0-1 16,-3-4 0-16,3 3 1 0,-4 0-1 15,3-2 0-15,-1 3 0 16,-4-2 1-16,-4 2-1 15,3 0 1-15,-6 0 0 16,-2 0 0-16,-3 1 0 0,-2-7-1 16,-4 4 0-16,-6-2 0 15,-1 1 0-15,-3-1 0 16,-4-1 0-16,-1-1-1 16,-4 2 1-16,-4 2 0 0,-3-4 0 15,-7 5 0-15,-3-2 0 16,-2 1 0-16,-5-3 1 15,-3 5-1-15,-5-2 0 0,-2 2 1 16,-2-3 0-16,-3 6-1 16,-6-3 1-16,-6 2 0 15,2-1 0-15,-5 2 1 16,2 2 0-16,0-3 0 0,1 4-1 16,-3 1 1-16,3 3 0 15,-2-2 0-15,0 2-1 16,2 0 0-16,-1-2 0 15,-4 1-1-15,-1 1 1 16,0-4 0-16,3 1 0 0,-3-2-1 16,2 3 1-16,0-3 0 15,1 0 0-15,5 2 0 16,-1 1 0-16,7 0 1 16,-3 0-1-16,3 1 0 0,-1 1 1 15,-4 3-1-15,1-2 1 16,-2-2-1-16,0 4 0 15,-5-3-1-15,2-1 0 0,1 2 1 16,-3 1-1-16,-2 0 0 16,4 1 0-16,0 2 0 15,0 0 0-15,6 0 0 16,-1 5 1-16,4-2-1 0,1 1 1 16,3 2 0-16,0-1 0 15,2 2 0-15,-2-2-1 16,3 2 1-16,-3 0-1 15,4 3 1-15,-6 0-1 16,6 2 0-16,1-1 0 0,2 1 0 16,0 2 0-16,1 2 0 15,4-1-1-15,0-1 1 16,6 4 0-16,0-3-1 16,1 5 1-16,1-3 0 0,5 0-1 15,7 1 1-15,0 1-1 16,0-1 0-16,5 1 0 15,5 1 1-15,-3-2-1 0,9-1 0 16,-4 3 0-16,4-1 0 16,2 1-1-16,-1 0 1 15,3 3 1-15,3 0-2 16,-1-4 1-16,5 6-1 0,3-3 0 16,0 0 1-16,0 3 0 15,8-3 0-15,2 3 0 16,1-5-1-16,3 2 1 15,3 3 0-15,3-2 0 16,-3-4 1-16,8 3-1 0,0-2 1 16,7-5 0-16,3 3 1 15,5-7 0-15,5 0 0 16,10-4 0-16,4 0 0 16,1-2 0-16,5-2 0 0,-1-1 0 15,-2-2-1-15,3 0 1 16,-6 0 0-16,-6 0 0 15,-6 0-1-15,-6 0 1 0,-8-2-1 16,-11-1 1-16,-1 3 0 16,-9 0 0-16,-12 0-1 15,10 0-4-15,-10 0-21 16,-6 3-42-16,6-3-5 0</inkml:trace>
  <inkml:trace contextRef="#ctx0" brushRef="#br0" timeOffset="206965.36">12134 10238 389 0,'0'0'-1'0,"0"0"-11"0,0 0-29 0,5 11-30 0,5-10-5 16</inkml:trace>
  <inkml:trace contextRef="#ctx0" brushRef="#br0" timeOffset="-213164">17185 10151 170 0,'0'0'6'0,"0"0"-3"15,0 0-1-15,0 0 2 16,0 0-1-16,0 0 1 15,13-2 0-15,-1 2 2 16,6 0-6-16,9 0 2 0,0 0 3 16,21 2-1-16,-2-2-1 15,22 0 1-15,6 0-1 16,11 0 1-16,12 3-2 16,7-3-1-16,6 3 1 0,11-3-2 15,11 0 1-15,-3 0-1 16,6 2 0-16,8-2 0 15,2 0 0-15,4 0 0 0,5 3-1 16,5-2 1-16,4-1-2 16,7 6 0-16,9-4-1 15,-2 3 1-15,-2-2 0 16,9 1 0-16,7 1-1 16,-7 0 2-16,-2 1 0 0,-3 1 1 15,0 0 0-15,-3 1 0 16,0-3 0-16,-4 2 1 15,-1 3 0-15,-1-3-1 16,-7 0 3-16,-2 1-3 0,-4-2 0 16,-3-3 0-16,-10 1 1 15,-10-1 1-15,-6-3 4 16,-19 0 0-16,-4 1 2 16,-19-1 1-16,-14 0-1 0,-18 0 0 15,-6 3-1-15,-16-1-1 16,-12 1-6-16,-5 0-8 15,-15-3-23-15,2 10-31 0,-4-1-3 16</inkml:trace>
  <inkml:trace contextRef="#ctx0" brushRef="#br0" timeOffset="-211897.28">2176 11155 176 0,'0'0'3'0,"0"0"4"16,-14 0-1-16,14 0-1 0,-10 4 1 16,10-4 1-16,-11 9-2 15,11-9 1-15,0 11-3 16,9-6-2-16,12 4 2 0,5-8 2 15,15 2 2-15,13-3 2 16,9 0 1-16,13 0 3 16,16-4 0-16,10-5 1 15,5 0-2-15,8 2 1 0,9-4-2 16,-6 1-2-16,6 0 0 16,-11 3-2-16,-6-1 1 15,-8 4-3-15,-9-2 0 16,-16 4 0-16,-10 2-1 0,-11 0-1 15,-16 5 0-15,-7 0-1 16,-8 3-4-16,-7 1-13 16,3 1-54-16,-11-2-5 15</inkml:trace>
  <inkml:trace contextRef="#ctx0" brushRef="#br0" timeOffset="-210113.95">19799 10132 59 0,'0'0'8'0,"-7"-15"2"0,7 15 6 16,-18-17 4-16,6 1 1 16,-1 0 2-16,-1-5 2 15,-4 2 3-15,1-2-7 0,2 2-3 16,3-1-4-16,-4 1-3 16,9-1-1-16,0-1-2 15,4 0-2-15,3-4-1 16,5-2 0-16,7-1-1 15,6-1 0-15,7-4-1 0,5-1 0 16,7-1 0-16,5-3-1 16,13-1 0-16,-3 4-1 15,13-7 0-15,4 5 1 16,9 1-1-16,3-2 1 0,6 3 0 16,5 1 0-16,13 1-1 15,6-1 1-15,9 2 0 16,1-4 0-16,16 7 0 0,7 0 0 15,3 1 0-15,5 3 0 16,6 8 0-16,-4 0 0 16,5 4-1-16,-2 8 0 15,-1 3 1-15,-2 2 0 0,0 0-2 16,-4 7 0-16,-1 1 1 16,-2 2-1-16,-4 4-1 15,-1 4 1-15,-10 1 0 16,-6 6-3-16,-4-2 2 0,-7 6 0 15,-11-2-1-15,-4 8 1 16,-13-3 1-16,-3 1 0 16,-9 1-1-16,-4 1 2 15,-6 5-1-15,-3-3 0 16,-7 2 1-16,-5-2-1 0,-8 6 0 16,-8-6 0-16,-6 2 0 15,-11 5 0-15,-11-4-1 16,-6 3 0-16,-11-4 0 15,-11 4 1-15,-8-2-1 0,-5 2 1 16,-9-9 1-16,-4 4-1 16,-8-4 0-16,-9-2 1 15,-5 0 1-15,-7-4-1 0,-10-1 0 16,-2-2 0-16,-13 0 0 16,-5-6 0-16,-7 2-1 15,-10-5 2-15,-4 0-2 16,-3-1 0-16,-10-3 0 0,-8-2 0 15,-3-3 0-15,-7 0-2 16,-8-2 1-16,-4 0 0 16,-3-5 0-16,-5 0 0 15,0 0 1-15,5-2 0 16,-2-3 0-16,1-2 0 0,4-3 0 16,4 0 0-16,6-2 0 15,2-3 0-15,0-1 0 16,5 3 0-16,5-8 0 15,2 1 1-15,9-2-1 0,3-2 1 16,8-4 0-16,16 1 0 16,11-5 1-16,16 0-1 15,11-6 2-15,16-2-2 0,18 1 0 16,11-4-1-16,19-1 1 16,9-1-2-16,12-2 0 15,17-1 0-15,19-5 0 16,14 1-2-16,25-3 3 0,22-2 0 15,26 3 0-15,26 0 1 16,33 1 1-16,24 4 0 16,28 3 1-16,21 2-5 15,16 19-13-15,13 17-44 0,7-5-10 16</inkml:trace>
  <inkml:trace contextRef="#ctx0" brushRef="#br0" timeOffset="-207680.68">24736 9383 339 0,'0'0'7'0,"0"0"4"16,0 0 4-16,0 0 2 15,0 0-1-15,0 0 2 0,0 0-1 16,0 0 0-16,0 0-7 16,0 0-4-16,0 0-3 15,0 8-1-15,5 0-1 16,1 1-1-16,6 7 1 15,-3-4-1-15,4 5 1 0,-1-2 0 16,4-3-1-16,-4-2 1 16,0-3-1-16,1-7 1 15,-3 0 1-15,5-9 0 0,2-9 2 16,5-9 1-16,6-10 1 16,4-10 0-16,15-11-4 15,8-8-2-15,2-6 0 16,12 5 0-16,-1 15-44 0,2-16-39 15,-8 16-5-15</inkml:trace>
  <inkml:trace contextRef="#ctx0" brushRef="#br0" timeOffset="-144897.56">1311 11718 232 0,'0'0'0'16,"-16"-3"0"-16,2 0-1 16,1-1-1-16,-9-7 0 0,2 1-1 15,-7-5 2-15,-3 1 0 16,5-5 1-16,-5-2 2 15,0 0 2-15,0 5 0 16,0-1 3-16,4 1 0 0,-4 7 1 16,3 7-3-16,-1 2 0 15,3 2-3-15,3 10-1 16,0 13 0-16,-1 10-2 16,8 7 0-16,0 17 0 0,8 7-1 15,-1 20 2-15,3 10 0 16,3 22 0-16,2 7 1 15,2 6 0-15,3 18 0 16,6 9 1-16,-7 6-1 16,6 3 1-16,-3 5 0 0,4-1 2 15,-7 5 1-15,4-8-1 16,-6 3 2-16,-2-5-2 16,0 4 1-16,-7 4 1 15,-3-12-1-15,-5-6 0 0,-2-10-1 16,-5-5 0-16,-1-12 0 15,0-10 0-15,7-18-1 16,-7-7 1-16,10-14-2 0,-4-11 0 16,7-13 0-16,1-8-2 15,3-13 0-15,1-10-1 16,0-8 1-16,3-5 0 16,2-12 1-16,0 13 2 15,0-13 2-15,18 9 3 0,-1-1 3 16,10 5 2-16,13-1 3 15,19 8 1-15,31 4 0 16,36-1 0-16,51-3-4 16,46-18-28-16,88-2-59 0,27-15-3 15</inkml:trace>
  <inkml:trace contextRef="#ctx0" brushRef="#br0" timeOffset="-143478.29">22821 11479 272 0,'0'0'0'16,"0"0"-1"-16,0 0 2 0,7-7 2 16,11 7 1-16,7-3 1 15,9 2-1-15,19-3 3 16,9 2-1-16,22-9 0 0,12 4-1 15,17-4-1-15,6-2-2 16,5-4-2-16,5-1 0 16,-5-3-1-16,-2 0 1 15,-14-1-2-15,-12-1 1 0,-11 3-1 16,-13-2 0-16,-17 8 2 16,-13 1 1-16,-10 6 1 15,-7 7 0-15,-8 2 2 16,-7 16 1-16,-5 11 1 15,-2 8 0-15,-3 15 2 0,0 8-1 16,-5 19-1-16,2 11 0 16,-6 14-1-16,8 9 0 15,-4 16-2-15,2 14-1 16,1 9-1-16,0 7 0 0,2 6-2 16,-3 3 0-16,1 4 0 15,-1-4 0-15,-1-2 0 16,1-5 1-16,0-4 1 0,-4-9-1 15,4-2 1-15,1-9 0 16,-1-9 2-16,3-1-1 16,3-9 0-16,6-9-1 15,4-4-1-15,2-1 1 16,3-10 1-16,2-10-1 0,-6-8 0 16,1-7 0-16,-5-3 0 15,-2-12 1-15,-8-10 0 16,-5-6-1-16,-11-11 0 15,-8-6-1-15,-11-4 0 0,-7-6 0 16,-15-3-2-16,-15-2 1 16,-23-2 0-16,-26-2 2 15,-36 3 0-15,-36 0-1 0,-44 0-45 16,-56 23-24-16,-57 3-5 16</inkml:trace>
  <inkml:trace contextRef="#ctx0" brushRef="#br0" timeOffset="-127797.14">18167 13547 140 0,'0'0'4'0,"0"0"6"15,-10-4 0-15,10 4 4 16,0 0 5-16,0 0 4 0,-13-3-1 15,13 3 0-15,0 0-5 16,0 0-6-16,0 0 0 16,0 0-3-16,0 0-5 0,0 0-2 15,0 7 2-15,0-7 3 16,16 5 1-16,0 1 1 16,12-4 2-16,2-2 0 15,15 0 1-15,4 0-1 16,18-2-1-16,6-4-1 0,14-3-2 15,10 2-1-15,9-7 0 16,9 6-2-16,5-3 1 16,13 4-1-16,0 0-1 15,7-1 1-15,2 0-1 16,2 6-1-16,-2 2 1 0,-4-3-1 16,0 3 1-16,-9 0 0 15,-10 3-1-15,-7 2 0 16,-10 0 0-16,-17 0 0 15,-14-2 0-15,-13-1 0 0,-14 0 3 16,-12 1 1-16,-9-3 0 16,-8 0 0-16,-15 0 0 0,10-3 1 15,-10 3-1-15,0 0-1 16,0-10-2-16,0 10-1 16,0 0-1-16,-10-10 0 15,10 10 0-15,-18 0 0 0,9 0-1 16,-2 8-3-16,-3-3-12 15,6 7-64-15,-2-2-4 16</inkml:trace>
  <inkml:trace contextRef="#ctx0" brushRef="#br0" timeOffset="-112197.84">13985 14491 3 0,'0'0'5'15,"0"0"4"-15,0 0 3 16,0 0 2-16,0 0 4 0,0 0 2 15,0 0 3-15,0 0 2 16,0 0 0-16,0 0 0 16,0 0-2-16,0 0-3 15,0 0-3-15,0 0-3 0,0 0-3 16,0 0-2-16,0 0 0 16,0 0-2-16,0 0-1 15,0 0 0-15,0 0-1 16,0 0 0-16,0 0-1 0,0 0 2 15,0 0-3-15,0 0 0 16,0 0 0-16,0 0 0 16,0 0 0-16,0 0-1 15,0 0 0-15,0 0 0 0,0 0-2 16,0 0 1-16,0 0 0 16,0 0 0-16,0 0 1 15,11-7-1-15,-11 7 1 16,12 0 1-16,0 0 0 0,1 0 0 15,3 0 0-15,2 0-2 16,-1 0 1-16,3 0-2 16,1 0 1-16,-5 0-1 0,5 0 2 15,-1 3-2-15,1-1 1 16,2 0 0-16,2-2-1 16,-6 6 1-16,6-4-1 15,-3 1 1-15,2-1-1 16,-8 1 0-16,5-1 0 0,-3 0 0 15,-4 1 0-15,0-1 0 16,2 0 0-16,2 1 0 16,-2 0 1-16,7 0-1 0,0-3 0 15,1 1 1-15,1-1-1 16,5 0 0-16,-5 3 0 16,5-3 0-16,-3 3 0 15,0-3 1-15,-1 2-1 0,-2-2 0 16,1 0 0-16,-3 0 1 15,3 3-1-15,-1-3 1 16,4 0-1-16,-6 0 0 16,6 0 0-16,-1 0 1 0,3-3-1 15,0 3 0-15,2 0 1 16,0-2-1-16,1 2 0 16,1 0 1-16,-1 0-1 15,4 0 1-15,-5 0-1 16,4 0 2-16,-2 0-2 0,1 0 1 15,0 0-1-15,-3 0 1 16,0 0-1-16,-2 0 0 16,2 0 0-16,-4 0 0 15,1 0 0-15,-1 0 0 0,-1 0 1 16,1 0-1-16,2 0 2 16,2 0-1-16,-2 0 1 15,-1 0 0-15,4 0 0 0,2 0 1 16,-3 2-1-16,0-2 0 15,3 0 0-15,-3 0 0 16,0 0-1-16,4 0 1 16,2 3-1-16,-2-3 0 15,1 0 0-15,-2 2 0 0,-3-2-1 16,3 0 1-16,-3 0 0 16,2 0 1-16,-1 0-1 15,-1 0 1-15,3 0 0 16,0 0 0-16,2 0 0 0,3-2 0 15,-2 2 0-15,6-3-1 16,-2 3 0-16,0-2 0 16,3-1 0-16,-3 0-1 15,1 2 1-15,-4 1-1 0,6-3 0 16,-2 0 1-16,-2 3-1 16,2 0 0-16,-3-3 2 15,4 3-2-15,-4 0 0 16,2 0 0-16,-2 0 0 0,-3-2 0 15,8 2 1-15,-6 0-1 16,7 0 1-16,-2 0-1 16,4 0 1-16,1 0-1 15,1 0 1-15,2 0 0 16,-2 0-1-16,2 0 0 0,-3 0 1 16,-1 0-1-16,-4-2 0 15,-1 2 0-15,1-3 0 16,-9 3 0-16,8 0 0 15,-9 0 1-15,3 0-1 0,0 0 0 16,2-2 0-16,0 2 0 16,-2 0 0-16,5 0 0 15,-4 0 0-15,1 0 0 0,-1 0 0 16,-1 0 0-16,3 0 0 16,-3 0 0-16,-2 0 1 15,2 0-1-15,0 2 0 16,3 1 0-16,0-3 0 0,2 2 0 15,-2-2 0-15,-3 0 0 16,5 2 0-16,-5-2 0 16,1 0 0-16,2 0 0 15,-6 0 1-15,1 0-1 0,-3 0-1 16,0 0 2-16,-2-2-1 16,3 2 0-16,-1-2 1 15,-2-1 0-15,0 1 0 0,-1 2 1 16,1-2 0-16,-2 2 0 15,4-3 0-15,-7 1 0 16,5 2 0-16,-3-3 0 16,3 1 0-16,-5 2 1 15,5-3-1-15,-1 3 0 0,-2-3 0 16,3 3 0-16,0-2 0 16,0 0 0-16,0 2 0 15,-5 0-1-15,0-3 1 16,-3 3 0-16,-5 0 0 15,-1 0 0-15,-7 0 1 0,-9 0 1 16,12 0-1-16,-12 0 0 16,0 0-1-16,0 0 2 15,0 0-4-15,0 0 0 16,0 0 0-16,0 0 0 0,0 0 0 16,0 0 0-16,0 0 0 15,-7-2-9-15,0 2-18 16,7 0-56-16,-28-8-4 0</inkml:trace>
  <inkml:trace contextRef="#ctx0" brushRef="#br0" timeOffset="-109014.05">14028 14458 220 0,'0'0'8'16,"0"0"4"-16,0 0 2 16,0 0 1-16,0 0 0 0,0 0 0 15,0 0-1-15,0 0 1 16,0 0-9-16,0 0-4 15,0 0-2-15,-13 0 0 16,6 1-1-16,-5-1 1 16,-4 5 1-16,-2-5 1 0,-3 2 0 15,-4-2 1-15,0 0 1 16,5 0 3-16,-2 0 2 0,6 0 1 16,-1-2 0-16,4 0-2 15,13 2 1-15,-12-8-1 16,12 8-1-16,-4-14-1 15,4 14-3-15,-5-16 0 16,2 7-1-16,3-4 1 0,0 1 0 16,0-3 0-16,0-2-2 15,0 2 1-15,0-2-1 16,0-1 0-16,3 1 0 16,-3-1 0-16,2-2 0 15,1 3 0-15,-2-3 1 0,2-2 0 16,-3 2 1-16,3-2-2 15,-1 0 2-15,-2 2-1 16,0-1 0-16,3-3 1 0,-3 5-2 16,0 1 0-16,0-4 0 15,0 5 1-15,0-1-1 16,0 1-1-16,0 0 1 0,0 2-1 16,0-3 1-16,0 1-1 15,-3 2 0-15,3 1 0 16,-5 1 0-16,5 1 0 15,-3 0 0-15,2 2 0 16,1-1 0-16,0 1 0 0,0 3 0 16,0 0 0-16,0-5 0 15,1 4-1-15,-1 8 1 16,6-15 0-16,-6 15 0 16,9-14 0-16,-9 14 0 0,11-13 0 15,-11 13 0-15,5-11 0 16,-5 11 0-16,0 0 0 15,7-6 1-15,-7 6-1 16,0 0 0-16,2-11-1 0,-2 11 1 16,0 0 0-16,0 0 0 15,8-7-1-15,-8 7 1 16,0 0 0-16,13-7-1 16,-13 7 1-16,14 0-1 0,-1-3 1 15,-1 0 0-15,4 3 0 16,3 0 0-16,3 0 0 15,3 0 0-15,4 0 0 16,2 0 0-16,1 0-1 16,3 0 1-16,0 0 0 0,4 0 0 15,2 3 0-15,1-3 0 16,2 0 1-16,1 3-1 16,2-3 0-16,3 0 0 0,2 0 0 15,0 2 0-15,3-2 0 16,-3 0 0-16,5 3 0 15,1-3 0-15,0 0 0 0,2 0 0 16,2 0 0-16,-2 0 0 16,0 0-1-16,-1 0 1 15,-1 0 0-15,-3 0 0 16,-3 2 0-16,-3-2 0 16,1 3 0-16,-1-1 0 15,0-2 1-15,2 0-1 0,1 2 0 16,0 1 0-16,1-3 1 15,2 0-1-15,-1 2 0 16,3-2 0-16,0 3 1 16,-2-3-1-16,-3 0 0 0,2 3 0 15,-1-3 0-15,-1 2 0 16,-2-2 0-16,-1 3 1 16,1-3-1-16,2 1 0 0,-2-1 1 15,-1 0-1-15,4 4 0 16,-1-4 0-16,0 0 0 15,3 0 1-15,2 0-1 0,-2-4 0 16,0 4 0-16,2 0 0 16,-3 0 0-16,1 0 1 15,-3 0-1-15,0 0 0 16,-5 0 0-16,1 0 0 16,-4 0 0-16,1 0 0 15,-5-1 0-15,2 1 0 0,3-3 0 16,-5 1 0-16,6 2 0 15,0-3 1-15,0 3-1 16,0-3 0-16,0 3 0 0,4-2 0 16,1 2 0-16,-2 0 1 15,1 0-1 1,1-3 0-16,-1 3 0 0,3 0 0 16,-2 0 0-16,1 0 0 0,0 0 0 15,-2 0 0-15,0 3 0 16,0-3 1-16,-3 0-1 15,3 0 0-15,-6 2 0 16,4-2 0-16,-1 0 0 16,-2 0 0-16,4 3 0 0,-1-3 0 15,2 0 0-15,1 0 0 16,-3 0 0-16,-1 0 0 16,-1 0 0-16,2 0 0 15,0 0 0-15,-6 0 0 0,3 0 0 16,-3 0 0-16,-3 0-1 15,4 0 1-15,-1 0 0 16,-5 0 0-16,6 3 0 16,-6-3 0-16,2 0 0 0,-1 0 0 15,-3 0 0-15,0 0 0 16,-3 0 0-16,0 0 0 16,-7 0 0-16,-3 0 0 15,-2 0 0-15,-8 0 1 0,1 0 0 16,-13 0 0-16,12 0 0 15,-12 0 1-15,0 0 0 16,0 0-1-16,0 0 1 16,0 0-1-16,0 0 1 0,0 0-1 15,0 0 0-15,0 0 1 16,0 0 0-16,0 0 0 16,0 0 0-16,0 0 1 15,0 0-1-15,0 0 0 0,0 0 1 16,0 0-3-16,0 0 0 15,0 0 0-15,0 0 0 16,0 0 0-16,0 0 0 0,0 0 0 16,11-8 0-16,-11 8 0 15,0 0 0-15,0 0 0 16,0 0 0-16,0 0 0 16,0 0 0-16,0 0 0 15,0 0 0-15,0 0 0 0,0 0 0 16,0 0 0-16,0 0 0 15,0 0 0-15,0 0 0 16,0 0 0-16,7-5 0 16,-7 5 0-16,0 0 0 0,0 0 0 15,0 0 0-15,0 0 0 16,0 0 0-16,0 0-2 16,0 0 0-16,0 0 1 15,0 0 0-15,0 0 0 0,3 7 0 16,-3-7 0-16,4 16 1 15,-1-4 0-15,2 2 1 16,-1 4-1-16,2 2 1 16,-1-1-1-16,-3 2 1 0,3-2-1 15,-2 6 0-15,-3-6 1 16,2 6-1-16,-2-2 1 16,2-1-1-16,-2 3 1 15,0 0-1-15,0-1 1 0,0 1-1 16,0 0 0-16,0 3-1 15,0-4 1-15,-2 3-1 16,2-2 0-16,0 2 1 16,0-4-1-16,0 1 0 0,0-4 2 15,0 0-1-15,2 0 0 16,-2-3 0-16,0 0 0 16,0-4 0-16,0 2 0 15,-2-3 1-15,-3 1-1 0,3-4 0 16,2-9 0-16,-5 13 0 15,5-13 0-15,0 0 0 16,-5 7 0-16,5-7 0 16,0 0 0-16,0 0 1 15,0 0 0-15,0 0 0 0,0 0 1 16,0 0-2-16,0 0 0 16,0 0 0-16,0 0 0 15,0 0 0-15,0 0 0 16,0 0 0-16,0 0 0 0,0 0 0 15,0 0 0-15,0 0 0 16,0 0 0-16,0 0-4 16,0 0-81-16,0 0-3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2:55:16.831"/>
    </inkml:context>
    <inkml:brush xml:id="br0">
      <inkml:brushProperty name="width" value="0.05292" units="cm"/>
      <inkml:brushProperty name="height" value="0.05292" units="cm"/>
      <inkml:brushProperty name="color" value="#FF0000"/>
    </inkml:brush>
  </inkml:definitions>
  <inkml:trace contextRef="#ctx0" brushRef="#br0">4052 3946 198 0,'-11'0'3'0,"-8"5"0"0,-14 3 2 16,-9 1 1-16,-16 4 2 15,0 4 2-15,-18 1 0 0,-8 11 0 16,0 5-1-16,2 7-2 16,-5 1-2-16,2 7-1 15,1 3-2-15,-3 8-2 16,-3 3 0-16,-2 2-1 16,0 2 1-16,-2 7 0 15,0 8 0-15,-3 1 0 0,-1 0 2 16,4 6 0-16,2-2 1 15,0 7 0-15,0 7 0 16,8 1 3-16,0-2-1 0,6 6 1 16,4-2-2-16,2 8 0 15,-1 6 1-15,9-1-2 16,-3-3-1-16,5 5 0 0,0-3-1 16,2 3-1-16,5 4 1 15,4 0-1-15,3-7 0 16,-1 6 1-16,6 1-1 15,1-5 0-15,5 4 1 0,-3-3 0 16,5-5 1-16,3 4 0 16,4 4 0-16,1-2 1 15,3-7 0-15,3 3-1 16,4 3 0-16,7-4-1 16,-2 1 1-16,4-7-1 0,6-5 1 15,2 2-2-15,2 0 0 16,9-3 2-16,-2-7-2 15,6 5 1-15,3-7-1 16,-1 4 0-16,5-7 0 0,1 1-1 16,2-3 1-16,2 0-1 15,1-2 0-15,4-3 0 16,0 0 1-16,5-5-1 0,-2 3 0 16,4-5 0-16,2 2 1 15,5 1 0-15,2-4-1 16,-1-1 1-16,5-4 0 15,-2-1-1-15,4-3 1 0,3-6 0 16,1 0 0-16,-1-10 1 16,0 1-1-16,3-5 1 15,7 0 0-15,-5-5 0 16,5 1 0-16,0-9 0 0,0 1 0 16,3-8 0-16,-3 3-1 15,-2-8 1-15,1 1 0 16,1-4 0-16,0-2 0 15,6-6 2-15,-4-1 0 16,3-6-1-16,3-4 0 0,-1 0 1 16,1-4-1-16,2-6 0 15,5-5 0-15,-5 1 1 16,3-4-2-16,-4-5 0 0,4 3 0 16,-2-7 0-16,-2 2-1 15,-5-4 0-15,0-3 0 16,-1-5 0-16,-1-9 0 15,0 0 0-15,-3-6 0 16,-2-6 0-16,1-6 1 0,-6-2 0 16,-2-6 2-16,-2-5-2 15,-3-2 2-15,1-3-1 16,-4 0 1-16,-2-2-1 0,-2-3 1 16,0 1-1-16,-6-6-1 15,-2 2 1-15,0-1-1 16,-9-1 0-16,2-2 0 15,-5 0 0-15,-3-3-1 0,3-1 0 16,-8-2 1-16,1 0-1 16,-4-3 0-16,-3 1 0 15,-2 4 0-15,-6-2 1 16,0-1 1-16,-3 5 0 16,0 4 0-16,0 0 0 0,-6 1 1 15,0 1 0-15,-5-4-1 16,1 3 0-16,1-4 0 15,-2 1-2-15,4 0 1 16,0-3 1-16,-1 0-2 0,6 1 1 16,2-2 0-16,0 1 0 15,2 0 0-15,8-2-1 16,0 2 0-16,5-3 0 0,2 2 0 16,6-1 0-16,-1-3 0 15,3 3 0-15,3-5 0 16,6 3 0-16,3 0 0 15,3-2 1-15,2 7-1 0,5 2 1 16,3 1-1-16,-3 6 1 16,1 10 0-16,-4-3-2 15,1 8 1-15,-3 5 0 16,-2 0-1-16,-3 5 1 0,-5-2 1 16,1 2-1-16,-6-3 1 15,0 4 0-15,-2-4-1 16,-2-1 1-16,-4-3-1 15,-1-2 1-15,-5 2 0 0,-1-2-1 16,-2-1 1-16,-8-1 0 16,-2 2 1-16,-2 0-1 15,-10 5 1-15,-2 3 0 16,-7 0 0-16,-2 7-1 0,-10 0 0 16,-3 8 0-16,-6 0 0 15,-3 6-1-15,-8 2 1 16,-2 3-1-16,-9 2 0 15,-5 5 0-15,-8 1 0 16,-5 4 0-16,-3 0 0 0,-5 0 0 16,-6 6 0-16,-3-1-1 15,-9 7 2-15,-5 4-1 16,-2 4 1-16,-4 5 0 16,-8 10 1-16,-4 10-1 0,-7 11 1 15,-3 17-1-15,-6 13-6 16,-2 26-27-16,-14 22-49 15,-14 28-3-15</inkml:trace>
  <inkml:trace contextRef="#ctx0" brushRef="#br0" timeOffset="22682.67">15433 7988 242 0,'0'0'8'15,"9"0"2"-15,5 0 4 0,6-4 4 16,8-4 0-16,11-4 3 16,10-5-1-16,17-6 2 15,6 2-4-15,6-7-5 16,10-2-1-16,4 3-3 0,-1-5-2 16,4 7 0-16,-6 2 0 15,-1 1-2-15,-9 3 0 16,-4 1-2-16,-11 6 0 0,-9-1-1 15,-11 6 0-15,-12 3-1 16,-6 0 0-16,-11 4 0 16,-15 0-3-16,0 0-4 15,0 10-6-15,-11 0-12 16,-5 8-45-16,-7-3-12 0</inkml:trace>
  <inkml:trace contextRef="#ctx0" brushRef="#br0" timeOffset="23116.67">15476 8189 277 0,'0'0'4'0,"0"0"0"15,0 0 6-15,0 0 3 16,0 0 3-16,5-3 1 0,5-1 1 16,5 1 3-16,7-4-2 15,8-4-1-15,13 0-5 16,6-7-2-16,8-1-2 0,10-3-3 16,8-3-1-16,4 0-1 15,3-3-2-15,5 1 0 16,-5 2-2-16,-2 6 0 15,-11-1 0-15,-7 2-1 0,-7 7 1 16,-13 0 0-16,-9 4-1 16,-9 4 1-16,-9 1 1 15,-15 2 0-15,12 0 1 16,-12 0 0-16,0 0 0 16,0 0-1-16,-7 0-2 0,7 0-3 15,-12 0-7-15,12 0-13 16,-15-7-57-16,15 7-1 15</inkml:trace>
  <inkml:trace contextRef="#ctx0" brushRef="#br0" timeOffset="23500.07">16442 7531 314 0,'0'0'5'0,"0"0"5"16,0 0 2-16,-2-10 2 16,2 10 0-16,0 0 2 0,0 0-1 15,0-8 1-15,0 8-5 16,18 0-3-16,-4 0-2 16,4 0-2-16,4 3 0 0,5 2 0 15,5-1-1-15,3 2 0 16,-3-5 0-16,4 5 0 15,-4 1 0-15,-5 1 0 16,-5-1 0-16,-6 3 0 0,-4 2 0 16,-10 6 1-16,-2 4-1 15,-14 9 1-15,-6 2-1 16,-8 8 1-16,-7 8 0 16,-9 5 0-16,4-2 1 15,-2 2-5-15,4-6 0 16,11 4-38-16,10-13-43 15,2-7-4-15</inkml:trace>
  <inkml:trace contextRef="#ctx0" brushRef="#br0" timeOffset="33299.87">18833 6852 61 0,'0'0'3'0,"0"0"4"15,5 0 4-15,-5 0 2 16,0 0 5-16,0 0 0 16,12-5 3-16,-12 5 4 0,0 0-1 15,0 0-2-15,0 0-1 16,0 0 2-16,0 0-3 15,0 0-1-15,0 0-1 16,7 0-3-16,-7 0-3 0,0 10-1 16,-5 2-1-16,1 5-4 15,-11 8-1-15,0 7-1 16,-10 6-1-16,-3 3 0 0,-4 4-1 16,-5-2 1-16,0 1-1 15,0 1 1-15,2-8 0 16,1 1-1-16,6-12 0 15,5-1-1-15,8-8 1 0,3-2-3 16,7-5-1-16,5-10-3 16,0 0-10-16,0 0-31 15,12 2-27-15,-1-4-4 16</inkml:trace>
  <inkml:trace contextRef="#ctx0" brushRef="#br0" timeOffset="34116.5">18930 6902 253 0,'0'0'4'0,"0"0"1"15,0 0 0-15,-5 4 2 16,-6 3 1-16,4 6 2 15,-13 4-2-15,3 6 1 16,-3 7-3-16,-5 4 1 16,-1 1-2-16,0 7-1 15,-1-5-1-15,-3 3 1 0,5 0-1 16,-2-6-1-16,4-7 1 16,1-2-2-16,7-3-1 0,3-7-7 15,-1-2-12-15,3-12-45 16,10-1-5-16</inkml:trace>
  <inkml:trace contextRef="#ctx0" brushRef="#br0" timeOffset="50416.51">18179 5868 232 0,'0'0'4'15,"-10"-17"4"-15,3 5 5 0,-6-4 1 16,-4 2 2-16,-5-3 1 15,-6-1-2-15,-7 5 2 16,-2 9-5-16,-10 8-3 0,-5 14-5 16,-10 22-2-16,-8 12-3 15,-9 22 1-15,-6 15-1 16,-9 20 1-16,-8 13-1 16,-3 14 0-16,-1 13 1 0,1-1 0 15,13 3 2-15,6 10 2 16,8 3-1-16,19 0 2 15,17 4 1-15,14-5 3 16,19-4-2-16,11-3 1 16,21-2-1-16,21-13-1 0,13-15-2 15,15-12-2-15,13-15-1 16,14-22-1-16,11-18 0 16,12-19-1-16,8-22 0 15,5-29-1-15,2-21 1 0,4-27 2 16,3-20 1-16,-2-26 1 15,-5-18 0-15,-13-24 2 16,-2-16 1-16,-14-19 1 0,-5-16 1 16,-16-9-1-16,-13-7 0 15,-19-3-2-15,-13 6-1 16,-17 3 1-16,-25 11-1 16,-20 10-1-16,-29 21 0 0,-31 20 0 15,-24 15-2-15,-36 27 0 16,-26 34 0-16,-38 43-1 15,-37 37 0-15,-37 109-2 16,-40 16-4-16,-32 71-54 16,-33 132-18-16,-37 75-6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511" units="deg"/>
          <inkml:channel name="T" type="integer" max="2.14748E9" units="dev"/>
        </inkml:traceFormat>
        <inkml:channelProperties>
          <inkml:channelProperty channel="X" name="resolution" value="2404.03516" units="1/cm"/>
          <inkml:channelProperty channel="Y" name="resolution" value="4260.98828" units="1/cm"/>
          <inkml:channelProperty channel="F" name="resolution" value="1.41944E-5" units="1/deg"/>
          <inkml:channelProperty channel="T" name="resolution" value="1" units="1/dev"/>
        </inkml:channelProperties>
      </inkml:inkSource>
      <inkml:timestamp xml:id="ts0" timeString="2025-07-26T12:57:58.181"/>
    </inkml:context>
    <inkml:brush xml:id="br0">
      <inkml:brushProperty name="width" value="0.05292" units="cm"/>
      <inkml:brushProperty name="height" value="0.05292" units="cm"/>
      <inkml:brushProperty name="color" value="#FF0000"/>
    </inkml:brush>
  </inkml:definitions>
  <inkml:trace contextRef="#ctx0" brushRef="#br0">9451 5777 123 0,'0'0'5'15,"0"0"5"-15,0 0 7 0,0 5 2 16,0-5 5-16,0 0 2 15,-5 12 2-15,5-12 0 16,0 0-4-16,-7 10-2 16,7-10-3-16,0 0-1 0,7-6 0 15,7-6 0-15,4-7-2 16,9-3 0-16,6-12 1 16,9-7-3-16,5-4-3 0,5-7-2 15,7-4-3-15,1 3-2 16,-3-1-1-16,3 4-1 15,-10 8-1-15,-8 3-1 16,-5 9 1-16,-7 8-2 0,-12 4 3 16,-1 6-2-16,-9 4 0 15,-8 8 0-15,0 0-2 16,0 0-2-16,0 0-5 16,0 14-5-16,0 2-15 15,-8 7-55-15,-4 1 0 0</inkml:trace>
  <inkml:trace contextRef="#ctx0" brushRef="#br0" timeOffset="432.61">9535 6003 236 0,'0'0'6'0,"0"0"2"0,0-11 4 0,0 11 3 16,3-10 0-16,-3 10 5 15,9-17 1-15,1 5 2 16,3-1-3-16,1-7-2 0,9 0-2 15,4-12-1-15,3 0-2 16,10-10-3-16,3 2-1 16,3-7-2-16,4 0 0 0,-3 0-3 15,3 5 0-15,-6 2-2 16,-6 6 0-16,-5 9-1 16,-9 3 1-16,-9 2-1 15,-3 7 0-15,-7 3-1 16,-5 10 0-16,6-9-1 0,-6 9-4 15,0 0-5-15,-11-6-6 16,11 6-17-16,-14 8-49 16,-2-1-1-16</inkml:trace>
  <inkml:trace contextRef="#ctx0" brushRef="#br0" timeOffset="866.68">9400 5851 434 0,'0'0'0'0,"0"0"0"0,0 0 0 16,0 0 1-16,13 8 0 15,-1-8 1-15,9 0 0 16,6-6 0-16,8-1 1 0,2-5 1 16,11-3-1-16,1-2 0 15,3-1-1-15,3 3 0 16,-4 3 0-16,2 2-1 0,-8 2-7 16,2 8-31-16,-10 0-40 15,-5 10-2-15</inkml:trace>
  <inkml:trace contextRef="#ctx0" brushRef="#br0" timeOffset="15749.27">3813 10257 62 0,'0'0'-1'0,"0"0"7"0,5 0 5 16,-5 0 6-16,15 0 8 16,-1-1 3-16,9-5 4 0,0-1 1 15,3-8 4-15,12-2-7 16,-1-7-4-16,10 0-4 16,1-7-5-16,-2-4-2 15,7 0-2-15,2-5-2 16,0 4-2-16,-4-1-1 0,-1 4-2 15,0 4-1-15,-13 4-1 16,-2 7-2-16,-10 0 0 16,-6 10 0-16,-3 2-1 15,-16 6 1-15,9-2-1 0,-9 2-2 16,0 5-3-16,0-5-4 16,-9 20-7-16,-3-8-11 15,-1 3-20-15,-5 10-29 0,-2-6-7 16</inkml:trace>
  <inkml:trace contextRef="#ctx0" brushRef="#br0" timeOffset="16099.03">3997 10297 188 0,'0'0'2'0,"0"0"1"15,0 0-1-15,0-7 6 16,0 7 1-16,0 0 1 16,13-15 2-16,1 8 3 15,3 0-2-15,6-8-1 16,5 0 2-16,8-5-2 0,4-4-2 16,5-4 1-16,1-2-2 15,2-2-1-15,2 0 0 16,-1-1-1-16,1 4 0 15,-8 1-2-15,-2 9 1 0,-9-1-2 16,-3 8-1-16,-7 1 0 16,-6 4 1-16,-15 7-3 15,0 0-3-15,0 0-6 0,0 7-9 16,0-7-18-16,-12 13-36 16,4-6-5-16</inkml:trace>
  <inkml:trace contextRef="#ctx0" brushRef="#br0" timeOffset="16416.57">4259 9674 236 0,'0'0'0'0,"0"0"0"16,0 0 3-16,9 2 1 15,-2 0 2-15,5-2 0 0,8 0 3 16,0 0-1-16,12-2 3 16,8-3-2-16,2 2 0 15,6-2-3-15,-2 5 0 16,4 0-2-16,-10 8 0 0,3 2-2 16,-13 12 0-16,-9 6 1 15,-8 3-1-15,-6 8 1 16,-7 7 0-16,-2 1 1 15,-8-5-2-15,-5 4-6 0,5-3-16 16,3 0-39-16,1-14-11 16</inkml:trace>
  <inkml:trace contextRef="#ctx0" brushRef="#br0" timeOffset="68415.87">11602 17281 235 0,'0'0'5'0,"0"0"0"0,0-8 6 15,0 8 3-15,17-12 4 16,1 5 2-16,2-8 2 15,10 0 2-15,7 0-1 16,12-7-2-16,6 0-3 0,14-6-5 16,7-1-2-16,8-4-3 15,6 1-2-15,-2-3-2 16,0 6-2-16,-1 1-1 16,-10 4 0-16,-12 6-1 0,-11 3-1 15,-9 5-2-15,-13 3-4 16,-9 7-5-16,-11 0-10 15,-12 0-30-15,2 13-27 16,-16-1-4-16</inkml:trace>
  <inkml:trace contextRef="#ctx0" brushRef="#br0" timeOffset="68766.22">11527 17427 298 0,'0'0'1'0,"0"0"-1"16,0 0 0-16,11 0 2 15,-1-4 2-15,2-2 3 16,8-1 3-16,-5-3 2 0,41-13 1 16,10-9 1-16,13 0 1 15,13-8 0-15,7 1-4 16,4-6-2-16,-4 4-2 15,-14 11-2-15,-4-1-1 16,-8 5-1-16,-7 3-1 0,-11 3 0 16,-6 3 2-16,-12 4-2 15,-7 4 1-15,-9 2 0 16,-9 3-1-16,-12 4-1 0,0 0-1 16,0 0-3-16,0 0-4 15,-20 0-4-15,3 4-8 16,-9 0-11-16,2 1-32 0,-1 2-17 15</inkml:trace>
  <inkml:trace contextRef="#ctx0" brushRef="#br0" timeOffset="69167.21">12340 16518 283 0,'0'0'1'0,"0"0"-1"0,0 0 2 16,0 0 2-16,0 0 5 0,5 0 1 15,5 0 3-15,8 5 0 16,4 2 0-16,11 0 2 15,1 4 0-15,6-7-1 16,5 6-3-16,2-2-2 0,-2 2-2 16,-1-3 0-16,-4 5-2 15,-6 1 2-15,-1 5-4 16,-11 4 2-16,-6 2-1 16,-9 13 0-16,-7 11 1 0,-3 14-1 15,-14 7 3-15,5-27-2 16,-9 8-2-16,-4 4-4 15,-5 6-18-15,-4 1-58 16,-3 6-3-16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cs typeface="Arial" charset="0"/>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cs typeface="Arial" charset="0"/>
              </a:defRPr>
            </a:lvl1pPr>
          </a:lstStyle>
          <a:p>
            <a:pPr>
              <a:defRPr/>
            </a:pPr>
            <a:fld id="{43B82EB1-B157-497A-B3B0-151FD3C30A73}" type="datetimeFigureOut">
              <a:rPr lang="en-CA"/>
              <a:pPr>
                <a:defRPr/>
              </a:pPr>
              <a:t>2025-07-26</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cs typeface="Arial" charset="0"/>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12C65C7-A042-4799-86BB-627996430EC7}" type="slidenum">
              <a:rPr lang="en-CA" altLang="en-US"/>
              <a:pPr>
                <a:defRPr/>
              </a:pPr>
              <a:t>‹#›</a:t>
            </a:fld>
            <a:endParaRPr lang="en-CA" altLang="en-US"/>
          </a:p>
        </p:txBody>
      </p:sp>
    </p:spTree>
    <p:extLst>
      <p:ext uri="{BB962C8B-B14F-4D97-AF65-F5344CB8AC3E}">
        <p14:creationId xmlns:p14="http://schemas.microsoft.com/office/powerpoint/2010/main" val="16268886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17895E2-9FCB-4111-942F-7A6951F58E06}" type="slidenum">
              <a:rPr lang="en-US" altLang="en-US" smtClean="0"/>
              <a:pPr/>
              <a:t>1</a:t>
            </a:fld>
            <a:endParaRPr lang="en-US" altLang="en-US"/>
          </a:p>
        </p:txBody>
      </p:sp>
    </p:spTree>
    <p:extLst>
      <p:ext uri="{BB962C8B-B14F-4D97-AF65-F5344CB8AC3E}">
        <p14:creationId xmlns:p14="http://schemas.microsoft.com/office/powerpoint/2010/main" val="2303493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IN" altLang="en-US"/>
          </a:p>
        </p:txBody>
      </p:sp>
      <p:sp>
        <p:nvSpPr>
          <p:cNvPr id="184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5562256-33F3-400F-833D-1C6D9017A847}" type="slidenum">
              <a:rPr lang="en-CA" altLang="en-US" smtClean="0"/>
              <a:pPr/>
              <a:t>2</a:t>
            </a:fld>
            <a:endParaRPr lang="en-CA" altLang="en-US"/>
          </a:p>
        </p:txBody>
      </p:sp>
    </p:spTree>
    <p:extLst>
      <p:ext uri="{BB962C8B-B14F-4D97-AF65-F5344CB8AC3E}">
        <p14:creationId xmlns:p14="http://schemas.microsoft.com/office/powerpoint/2010/main" val="31390010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10" descr="BITS_university_logo_whitever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76200" y="52578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12"/>
          <p:cNvSpPr txBox="1">
            <a:spLocks noChangeArrowheads="1"/>
          </p:cNvSpPr>
          <p:nvPr/>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607689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7"/>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6" name="Group 11"/>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14"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90786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grpSp>
        <p:nvGrpSpPr>
          <p:cNvPr id="2" name="Group 6"/>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7" name="Group 10"/>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6" name="Picture 14"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39006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grpSp>
        <p:nvGrpSpPr>
          <p:cNvPr id="2" name="Group 6"/>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3"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2" name="Picture 14"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374237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ontent with Caption">
    <p:spTree>
      <p:nvGrpSpPr>
        <p:cNvPr id="1" name=""/>
        <p:cNvGrpSpPr/>
        <p:nvPr/>
      </p:nvGrpSpPr>
      <p:grpSpPr>
        <a:xfrm>
          <a:off x="0" y="0"/>
          <a:ext cx="0" cy="0"/>
          <a:chOff x="0" y="0"/>
          <a:chExt cx="0" cy="0"/>
        </a:xfrm>
      </p:grpSpPr>
      <p:grpSp>
        <p:nvGrpSpPr>
          <p:cNvPr id="2" name="Group 6"/>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5"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4" name="Picture 14"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577907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4" name="Picture 14"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915739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and Vertical Text">
    <p:spTree>
      <p:nvGrpSpPr>
        <p:cNvPr id="1" name=""/>
        <p:cNvGrpSpPr/>
        <p:nvPr/>
      </p:nvGrpSpPr>
      <p:grpSpPr>
        <a:xfrm>
          <a:off x="0" y="0"/>
          <a:ext cx="0" cy="0"/>
          <a:chOff x="0" y="0"/>
          <a:chExt cx="0" cy="0"/>
        </a:xfrm>
      </p:grpSpPr>
      <p:grpSp>
        <p:nvGrpSpPr>
          <p:cNvPr id="2" name="Group 6"/>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4"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2" name="Picture 14"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5"/>
          <p:cNvSpPr txBox="1">
            <a:spLocks noChangeArrowheads="1"/>
          </p:cNvSpPr>
          <p:nvPr/>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2302600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grpSp>
        <p:nvGrpSpPr>
          <p:cNvPr id="2" name="Group 11"/>
          <p:cNvGrpSpPr>
            <a:grpSpLocks/>
          </p:cNvGrpSpPr>
          <p:nvPr userDrawn="1"/>
        </p:nvGrpSpPr>
        <p:grpSpPr bwMode="auto">
          <a:xfrm>
            <a:off x="2084388" y="6550025"/>
            <a:ext cx="7059612" cy="49213"/>
            <a:chOff x="2083888" y="6550671"/>
            <a:chExt cx="7060112" cy="48665"/>
          </a:xfrm>
        </p:grpSpPr>
        <p:sp>
          <p:nvSpPr>
            <p:cNvPr id="5" name="Rectangle 4"/>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ectangle 5"/>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Rectangle 6"/>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pic>
        <p:nvPicPr>
          <p:cNvPr id="8" name="Picture 11" descr="Picture 7.png"/>
          <p:cNvPicPr>
            <a:picLocks noChangeAspect="1"/>
          </p:cNvPicPr>
          <p:nvPr userDrawn="1"/>
        </p:nvPicPr>
        <p:blipFill>
          <a:blip r:embed="rId2"/>
          <a:srcRect l="1923" b="5336"/>
          <a:stretch>
            <a:fillRect/>
          </a:stretch>
        </p:blipFill>
        <p:spPr bwMode="auto">
          <a:xfrm>
            <a:off x="6629400" y="0"/>
            <a:ext cx="2193925" cy="692150"/>
          </a:xfrm>
          <a:prstGeom prst="rect">
            <a:avLst/>
          </a:prstGeom>
          <a:noFill/>
          <a:ln w="9525">
            <a:noFill/>
            <a:miter lim="800000"/>
            <a:headEnd/>
            <a:tailEnd/>
          </a:ln>
        </p:spPr>
      </p:pic>
      <p:grpSp>
        <p:nvGrpSpPr>
          <p:cNvPr id="4" name="Group 18"/>
          <p:cNvGrpSpPr>
            <a:grpSpLocks/>
          </p:cNvGrpSpPr>
          <p:nvPr userDrawn="1"/>
        </p:nvGrpSpPr>
        <p:grpSpPr bwMode="auto">
          <a:xfrm>
            <a:off x="2133600" y="6553200"/>
            <a:ext cx="70104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9" name="Group 22"/>
          <p:cNvGrpSpPr>
            <a:grpSpLocks/>
          </p:cNvGrpSpPr>
          <p:nvPr userDrawn="1"/>
        </p:nvGrpSpPr>
        <p:grpSpPr bwMode="auto">
          <a:xfrm>
            <a:off x="0" y="1295400"/>
            <a:ext cx="70104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7" name="TextBox 16"/>
          <p:cNvSpPr txBox="1">
            <a:spLocks noChangeArrowheads="1"/>
          </p:cNvSpPr>
          <p:nvPr userDrawn="1"/>
        </p:nvSpPr>
        <p:spPr bwMode="auto">
          <a:xfrm>
            <a:off x="76200" y="6596063"/>
            <a:ext cx="9067800" cy="261937"/>
          </a:xfrm>
          <a:prstGeom prst="rect">
            <a:avLst/>
          </a:prstGeom>
          <a:noFill/>
          <a:ln>
            <a:noFill/>
          </a:ln>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defRPr/>
            </a:pPr>
            <a:r>
              <a:rPr lang="en-US" sz="1100" b="1" dirty="0">
                <a:solidFill>
                  <a:srgbClr val="101141"/>
                </a:solidFill>
              </a:rPr>
              <a:t>DE ZG/ES ZG561     Mechanisms and Robotics                                                        BITS </a:t>
            </a:r>
            <a:r>
              <a:rPr lang="en-US" sz="1100" dirty="0" err="1">
                <a:solidFill>
                  <a:srgbClr val="101141"/>
                </a:solidFill>
              </a:rPr>
              <a:t>Pilani</a:t>
            </a:r>
            <a:endParaRPr lang="en-US" sz="1100" dirty="0">
              <a:solidFill>
                <a:srgbClr val="101141"/>
              </a:solidFill>
            </a:endParaRPr>
          </a:p>
        </p:txBody>
      </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10" descr="BITS_university_logo_whitever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2"/>
          <p:cNvSpPr txBox="1">
            <a:spLocks noChangeArrowheads="1"/>
          </p:cNvSpPr>
          <p:nvPr/>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493801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5" name="Picture 8" descr="Picture 7.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3"/>
          <p:cNvSpPr txBox="1">
            <a:spLocks noChangeArrowheads="1"/>
          </p:cNvSpPr>
          <p:nvPr/>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28034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7162800" y="6596063"/>
            <a:ext cx="1981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grpSp>
        <p:nvGrpSpPr>
          <p:cNvPr id="2" name="Group 7"/>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9" name="Picture 11"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2"/>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0" name="Group 16"/>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134717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defRPr/>
            </a:pPr>
            <a:endParaRPr lang="en-US" dirty="0">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7" name="Picture 10" descr="BITS_university_logo_whitever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76200" y="52578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12"/>
          <p:cNvSpPr txBox="1">
            <a:spLocks noChangeArrowheads="1"/>
          </p:cNvSpPr>
          <p:nvPr/>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607689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9" name="Picture 10" descr="BITS_university_logo_whitevert.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76200" y="52578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2"/>
          <p:cNvSpPr txBox="1">
            <a:spLocks noChangeArrowheads="1"/>
          </p:cNvSpPr>
          <p:nvPr/>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493801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5" name="Picture 8" descr="Picture 7.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TextBox 8"/>
          <p:cNvSpPr txBox="1"/>
          <p:nvPr/>
        </p:nvSpPr>
        <p:spPr>
          <a:xfrm>
            <a:off x="6858000" y="762000"/>
            <a:ext cx="2209800" cy="554038"/>
          </a:xfrm>
          <a:prstGeom prst="rect">
            <a:avLst/>
          </a:prstGeom>
          <a:noFill/>
        </p:spPr>
        <p:txBody>
          <a:bodyPr>
            <a:spAutoFit/>
          </a:bodyPr>
          <a:lstStyle/>
          <a:p>
            <a:pPr algn="ctr">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3"/>
          <p:cNvSpPr txBox="1">
            <a:spLocks noChangeArrowheads="1"/>
          </p:cNvSpPr>
          <p:nvPr/>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28034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MECH">
    <p:spTree>
      <p:nvGrpSpPr>
        <p:cNvPr id="1" name=""/>
        <p:cNvGrpSpPr/>
        <p:nvPr/>
      </p:nvGrpSpPr>
      <p:grpSpPr>
        <a:xfrm>
          <a:off x="0" y="0"/>
          <a:ext cx="0" cy="0"/>
          <a:chOff x="0" y="0"/>
          <a:chExt cx="0" cy="0"/>
        </a:xfrm>
      </p:grpSpPr>
      <p:pic>
        <p:nvPicPr>
          <p:cNvPr id="4" name="Picture 6"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7"/>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0" name="Group 11"/>
          <p:cNvGrpSpPr>
            <a:grpSpLocks/>
          </p:cNvGrpSpPr>
          <p:nvPr/>
        </p:nvGrpSpPr>
        <p:grpSpPr bwMode="auto">
          <a:xfrm>
            <a:off x="2133600" y="64770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2" name="Title 1"/>
          <p:cNvSpPr>
            <a:spLocks noGrp="1"/>
          </p:cNvSpPr>
          <p:nvPr>
            <p:ph type="title"/>
          </p:nvPr>
        </p:nvSpPr>
        <p:spPr/>
        <p:txBody>
          <a:body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Date Placeholder 16"/>
          <p:cNvSpPr>
            <a:spLocks noGrp="1"/>
          </p:cNvSpPr>
          <p:nvPr>
            <p:ph type="dt" sz="half" idx="10"/>
          </p:nvPr>
        </p:nvSpPr>
        <p:spPr>
          <a:xfrm>
            <a:off x="457200" y="6492875"/>
            <a:ext cx="2133600" cy="365125"/>
          </a:xfrm>
        </p:spPr>
        <p:txBody>
          <a:bodyPr/>
          <a:lstStyle/>
          <a:p>
            <a:pPr>
              <a:defRPr/>
            </a:pPr>
            <a:fld id="{1B5DDA5B-0DCC-4B35-8048-DB090EE34DE8}" type="datetime3">
              <a:rPr lang="en-CA" smtClean="0"/>
              <a:pPr>
                <a:defRPr/>
              </a:pPr>
              <a:t>26 July 2025</a:t>
            </a:fld>
            <a:endParaRPr lang="en-CA"/>
          </a:p>
        </p:txBody>
      </p:sp>
      <p:sp>
        <p:nvSpPr>
          <p:cNvPr id="18" name="Slide Number Placeholder 17"/>
          <p:cNvSpPr>
            <a:spLocks noGrp="1"/>
          </p:cNvSpPr>
          <p:nvPr>
            <p:ph type="sldNum" sz="quarter" idx="11"/>
          </p:nvPr>
        </p:nvSpPr>
        <p:spPr>
          <a:xfrm>
            <a:off x="6629400" y="6492875"/>
            <a:ext cx="2133600" cy="365125"/>
          </a:xfrm>
        </p:spPr>
        <p:txBody>
          <a:bodyPr/>
          <a:lstStyle/>
          <a:p>
            <a:pPr>
              <a:defRPr/>
            </a:pPr>
            <a:fld id="{329D9082-6628-4ABA-973B-A62DDACA0227}" type="slidenum">
              <a:rPr lang="en-CA" altLang="en-US" smtClean="0"/>
              <a:pPr>
                <a:defRPr/>
              </a:pPr>
              <a:t>‹#›</a:t>
            </a:fld>
            <a:endParaRPr lang="en-CA" altLang="en-US" dirty="0"/>
          </a:p>
        </p:txBody>
      </p:sp>
      <p:sp>
        <p:nvSpPr>
          <p:cNvPr id="19" name="Footer Placeholder 18"/>
          <p:cNvSpPr>
            <a:spLocks noGrp="1"/>
          </p:cNvSpPr>
          <p:nvPr>
            <p:ph type="ftr" sz="quarter" idx="12"/>
          </p:nvPr>
        </p:nvSpPr>
        <p:spPr>
          <a:xfrm>
            <a:off x="3124200" y="6492240"/>
            <a:ext cx="3505200" cy="365125"/>
          </a:xfrm>
        </p:spPr>
        <p:txBody>
          <a:bodyPr/>
          <a:lstStyle/>
          <a:p>
            <a:pPr>
              <a:defRPr/>
            </a:pPr>
            <a:r>
              <a:rPr lang="en-IN" dirty="0"/>
              <a:t>DE  ZG561</a:t>
            </a:r>
            <a:r>
              <a:rPr lang="en-CA" dirty="0"/>
              <a:t>, MECHANISMS AND ROBOTICS</a:t>
            </a:r>
          </a:p>
        </p:txBody>
      </p:sp>
    </p:spTree>
    <p:extLst>
      <p:ext uri="{BB962C8B-B14F-4D97-AF65-F5344CB8AC3E}">
        <p14:creationId xmlns:p14="http://schemas.microsoft.com/office/powerpoint/2010/main" val="10031230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Box 6"/>
          <p:cNvSpPr txBox="1">
            <a:spLocks noChangeArrowheads="1"/>
          </p:cNvSpPr>
          <p:nvPr/>
        </p:nvSpPr>
        <p:spPr bwMode="auto">
          <a:xfrm>
            <a:off x="7162800" y="6596063"/>
            <a:ext cx="1981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r>
              <a:rPr lang="en-US" altLang="en-US" sz="1100" b="1">
                <a:solidFill>
                  <a:srgbClr val="101141"/>
                </a:solidFill>
              </a:rPr>
              <a:t>BITS </a:t>
            </a:r>
            <a:r>
              <a:rPr lang="en-US" altLang="en-US" sz="1100">
                <a:solidFill>
                  <a:srgbClr val="101141"/>
                </a:solidFill>
              </a:rPr>
              <a:t>Pilani, Pilani Campus</a:t>
            </a:r>
          </a:p>
        </p:txBody>
      </p:sp>
      <p:grpSp>
        <p:nvGrpSpPr>
          <p:cNvPr id="2" name="Group 7"/>
          <p:cNvGrpSpPr>
            <a:grpSpLocks/>
          </p:cNvGrpSpPr>
          <p:nvPr/>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9" name="Picture 11" descr="Picture 7.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2"/>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10" name="Group 16"/>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134717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latin typeface="Arial" pitchFamily="34" charset="0"/>
                <a:cs typeface="Arial" pitchFamily="34" charset="0"/>
              </a:defRPr>
            </a:lvl1pPr>
          </a:lstStyle>
          <a:p>
            <a:pPr>
              <a:defRPr/>
            </a:pPr>
            <a:fld id="{3DE923C3-CD8C-4738-95ED-94BC2E42DD68}" type="datetime3">
              <a:rPr lang="en-CA" smtClean="0"/>
              <a:pPr>
                <a:defRPr/>
              </a:pPr>
              <a:t>26 July 2025</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latin typeface="Arial" pitchFamily="34" charset="0"/>
                <a:cs typeface="Arial" pitchFamily="34" charset="0"/>
              </a:defRPr>
            </a:lvl1pPr>
          </a:lstStyle>
          <a:p>
            <a:pPr>
              <a:defRPr/>
            </a:pPr>
            <a:r>
              <a:rPr lang="en-US"/>
              <a:t>DE  ZG561, MECHANISMS AND ROBOTICS</a:t>
            </a:r>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latin typeface="Arial" pitchFamily="34" charset="0"/>
                <a:cs typeface="Arial" pitchFamily="34" charset="0"/>
              </a:defRPr>
            </a:lvl1pPr>
          </a:lstStyle>
          <a:p>
            <a:pPr>
              <a:defRPr/>
            </a:pPr>
            <a:fld id="{329D9082-6628-4ABA-973B-A62DDACA0227}" type="slidenum">
              <a:rPr lang="en-CA" altLang="en-US"/>
              <a:pPr>
                <a:defRPr/>
              </a:pPr>
              <a:t>‹#›</a:t>
            </a:fld>
            <a:endParaRPr lang="en-CA" alt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7" r:id="rId5"/>
    <p:sldLayoutId id="2147483708" r:id="rId6"/>
    <p:sldLayoutId id="2147483709" r:id="rId7"/>
    <p:sldLayoutId id="2147483696"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hf hdr="0"/>
  <p:txStyles>
    <p:titleStyle>
      <a:lvl1pPr algn="l" rtl="0" fontAlgn="base">
        <a:spcBef>
          <a:spcPct val="0"/>
        </a:spcBef>
        <a:spcAft>
          <a:spcPct val="0"/>
        </a:spcAft>
        <a:defRPr sz="4000" b="1" kern="1200" spc="-150">
          <a:solidFill>
            <a:schemeClr val="tx1"/>
          </a:solidFill>
          <a:latin typeface="Arial" pitchFamily="34" charset="0"/>
          <a:ea typeface="+mj-ea"/>
          <a:cs typeface="Arial" pitchFamily="34" charset="0"/>
        </a:defRPr>
      </a:lvl1pPr>
      <a:lvl2pPr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2pPr>
      <a:lvl3pPr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3pPr>
      <a:lvl4pPr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4pPr>
      <a:lvl5pPr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5pPr>
      <a:lvl6pPr marL="457200"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6pPr>
      <a:lvl7pPr marL="914400"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7pPr>
      <a:lvl8pPr marL="1371600"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8pPr>
      <a:lvl9pPr marL="1828800" algn="l" rtl="0" fontAlgn="base">
        <a:spcBef>
          <a:spcPct val="0"/>
        </a:spcBef>
        <a:spcAft>
          <a:spcPct val="0"/>
        </a:spcAft>
        <a:defRPr sz="4000" b="1">
          <a:solidFill>
            <a:schemeClr val="tx1"/>
          </a:solidFill>
          <a:latin typeface="Arial" panose="020B0604020202020204" pitchFamily="34" charset="0"/>
          <a:cs typeface="Arial" panose="020B060402020202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customXml" Target="../ink/ink9.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29.jpeg"/><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customXml" Target="../ink/ink11.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customXml" Target="../ink/ink12.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customXml" Target="../ink/ink13.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customXml" Target="../ink/ink14.xml"/><Relationship Id="rId4" Type="http://schemas.openxmlformats.org/officeDocument/2006/relationships/image" Target="../media/image40.jpe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customXml" Target="../ink/ink15.xml"/><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customXml" Target="../ink/ink16.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customXml" Target="../ink/ink17.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48.jpe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50.jpe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hemeOverride" Target="../theme/themeOverride1.xml"/><Relationship Id="rId5" Type="http://schemas.openxmlformats.org/officeDocument/2006/relationships/image" Target="../media/image6.png"/><Relationship Id="rId4" Type="http://schemas.openxmlformats.org/officeDocument/2006/relationships/customXml" Target="../ink/ink1.xml"/></Relationships>
</file>

<file path=ppt/slides/_rels/slide20.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52.jpe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54.jpe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ustomXml" Target="../ink/ink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customXml" Target="../ink/ink24.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customXml" Target="../ink/ink25.xml"/></Relationships>
</file>

<file path=ppt/slides/_rels/slide2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customXml" Target="../ink/ink26.xml"/></Relationships>
</file>

<file path=ppt/slides/_rels/slide2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customXml" Target="../ink/ink27.xm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68.png"/><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70.gif"/><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72.png"/><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7.jpe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75.gif"/><Relationship Id="rId7" Type="http://schemas.openxmlformats.org/officeDocument/2006/relationships/image" Target="../media/image78.png"/><Relationship Id="rId2" Type="http://schemas.openxmlformats.org/officeDocument/2006/relationships/image" Target="../media/image74.jpeg"/><Relationship Id="rId1" Type="http://schemas.openxmlformats.org/officeDocument/2006/relationships/slideLayout" Target="../slideLayouts/slideLayout8.xml"/><Relationship Id="rId6" Type="http://schemas.openxmlformats.org/officeDocument/2006/relationships/customXml" Target="../ink/ink31.xml"/><Relationship Id="rId5" Type="http://schemas.openxmlformats.org/officeDocument/2006/relationships/image" Target="../media/image77.gif"/><Relationship Id="rId4" Type="http://schemas.openxmlformats.org/officeDocument/2006/relationships/image" Target="../media/image76.jpeg"/></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customXml" Target="../ink/ink32.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customXml" Target="../ink/ink33.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customXml" Target="../ink/ink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82.png"/><Relationship Id="rId1" Type="http://schemas.openxmlformats.org/officeDocument/2006/relationships/slideLayout" Target="../slideLayouts/slideLayout16.xml"/><Relationship Id="rId6" Type="http://schemas.openxmlformats.org/officeDocument/2006/relationships/image" Target="../media/image84.png"/><Relationship Id="rId5" Type="http://schemas.openxmlformats.org/officeDocument/2006/relationships/customXml" Target="../ink/ink36.xml"/><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customXml" Target="../ink/ink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8.xml"/><Relationship Id="rId5" Type="http://schemas.openxmlformats.org/officeDocument/2006/relationships/image" Target="../media/image88.png"/><Relationship Id="rId4" Type="http://schemas.openxmlformats.org/officeDocument/2006/relationships/customXml" Target="../ink/ink38.xml"/></Relationships>
</file>

<file path=ppt/slides/_rels/slide3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customXml" Target="../ink/ink6.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52800" y="3438099"/>
            <a:ext cx="5257800" cy="1219200"/>
          </a:xfrm>
        </p:spPr>
        <p:txBody>
          <a:bodyPr/>
          <a:lstStyle/>
          <a:p>
            <a:pPr algn="r" fontAlgn="auto">
              <a:lnSpc>
                <a:spcPct val="100000"/>
              </a:lnSpc>
              <a:spcAft>
                <a:spcPts val="0"/>
              </a:spcAft>
              <a:defRPr/>
            </a:pPr>
            <a:r>
              <a:rPr lang="en-US" sz="2800" dirty="0"/>
              <a:t>Mechanisms and Robotics</a:t>
            </a:r>
            <a:br>
              <a:rPr lang="en-US" sz="2800" dirty="0"/>
            </a:br>
            <a:r>
              <a:rPr lang="en-US" sz="2800" dirty="0"/>
              <a:t>		</a:t>
            </a:r>
            <a:r>
              <a:rPr lang="en-IN" sz="2800" dirty="0"/>
              <a:t> DE ES DM  ZG561</a:t>
            </a:r>
            <a:endParaRPr lang="en-US" sz="2800" dirty="0"/>
          </a:p>
        </p:txBody>
      </p:sp>
      <p:sp>
        <p:nvSpPr>
          <p:cNvPr id="15363" name="Content Placeholder 5"/>
          <p:cNvSpPr>
            <a:spLocks noGrp="1"/>
          </p:cNvSpPr>
          <p:nvPr>
            <p:ph sz="quarter" idx="13"/>
          </p:nvPr>
        </p:nvSpPr>
        <p:spPr>
          <a:xfrm>
            <a:off x="6781800" y="4657299"/>
            <a:ext cx="1828800" cy="533400"/>
          </a:xfrm>
        </p:spPr>
        <p:txBody>
          <a:bodyPr/>
          <a:lstStyle/>
          <a:p>
            <a:pPr algn="l">
              <a:spcBef>
                <a:spcPct val="0"/>
              </a:spcBef>
            </a:pPr>
            <a:r>
              <a:rPr lang="en-US" altLang="en-US" sz="2800" b="1" dirty="0">
                <a:solidFill>
                  <a:srgbClr val="FF0000"/>
                </a:solidFill>
              </a:rPr>
              <a:t>Lecture-1</a:t>
            </a:r>
          </a:p>
        </p:txBody>
      </p:sp>
      <p:sp>
        <p:nvSpPr>
          <p:cNvPr id="4" name="Content Placeholder 5"/>
          <p:cNvSpPr txBox="1">
            <a:spLocks/>
          </p:cNvSpPr>
          <p:nvPr/>
        </p:nvSpPr>
        <p:spPr bwMode="auto">
          <a:xfrm>
            <a:off x="3733800" y="5410200"/>
            <a:ext cx="4800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marL="0" indent="0" algn="r" rtl="0" fontAlgn="base">
              <a:lnSpc>
                <a:spcPts val="1800"/>
              </a:lnSpc>
              <a:spcBef>
                <a:spcPts val="0"/>
              </a:spcBef>
              <a:spcAft>
                <a:spcPct val="0"/>
              </a:spcAft>
              <a:buFont typeface="Arial" panose="020B0604020202020204" pitchFamily="34" charset="0"/>
              <a:buNone/>
              <a:defRPr sz="1800" kern="1200" baseline="0">
                <a:solidFill>
                  <a:schemeClr val="bg1"/>
                </a:solidFill>
                <a:latin typeface="Arial" pitchFamily="34" charset="0"/>
                <a:ea typeface="+mn-ea"/>
                <a:cs typeface="Arial" pitchFamily="34" charset="0"/>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eaLnBrk="1" hangingPunct="1">
              <a:spcBef>
                <a:spcPct val="0"/>
              </a:spcBef>
              <a:defRPr/>
            </a:pPr>
            <a:r>
              <a:rPr lang="en-US" altLang="en-US" sz="1600" b="1" dirty="0">
                <a:latin typeface="Arial" charset="0"/>
                <a:cs typeface="Arial" charset="0"/>
              </a:rPr>
              <a:t>Dr. Glynn John S</a:t>
            </a:r>
          </a:p>
          <a:p>
            <a:pPr lvl="0" eaLnBrk="1" hangingPunct="1">
              <a:spcBef>
                <a:spcPct val="0"/>
              </a:spcBef>
              <a:defRPr/>
            </a:pPr>
            <a:r>
              <a:rPr lang="en-US" altLang="en-US" sz="1600" b="1" dirty="0">
                <a:latin typeface="Arial" charset="0"/>
                <a:cs typeface="Arial" charset="0"/>
              </a:rPr>
              <a:t>Mechanical Engineering Department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Industrial Applications</a:t>
            </a:r>
          </a:p>
        </p:txBody>
      </p:sp>
      <p:sp>
        <p:nvSpPr>
          <p:cNvPr id="4" name="Date Placeholder 3"/>
          <p:cNvSpPr>
            <a:spLocks noGrp="1"/>
          </p:cNvSpPr>
          <p:nvPr>
            <p:ph type="dt" sz="half" idx="10"/>
          </p:nvPr>
        </p:nvSpPr>
        <p:spPr>
          <a:xfrm>
            <a:off x="457200" y="6477000"/>
            <a:ext cx="2133600" cy="365125"/>
          </a:xfrm>
        </p:spPr>
        <p:txBody>
          <a:bodyPr/>
          <a:lstStyle/>
          <a:p>
            <a:pPr>
              <a:defRPr/>
            </a:pPr>
            <a:fld id="{79EA8433-BB58-4AF3-8CBF-FC86AA415A69}" type="datetime3">
              <a:rPr lang="en-CA" smtClean="0"/>
              <a:pPr>
                <a:defRPr/>
              </a:pPr>
              <a:t>26 July 2025</a:t>
            </a:fld>
            <a:endParaRPr lang="en-CA"/>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dirty="0"/>
              <a:t>DE  ZG561, MECHANISMS AND ROBOTICS</a:t>
            </a:r>
            <a:endParaRPr lang="en-CA" dirty="0"/>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10</a:t>
            </a:fld>
            <a:endParaRPr lang="en-CA" altLang="en-US"/>
          </a:p>
        </p:txBody>
      </p:sp>
      <p:pic>
        <p:nvPicPr>
          <p:cNvPr id="8" name="Picture 7" descr="n163tr011a.jpg"/>
          <p:cNvPicPr>
            <a:picLocks noChangeAspect="1"/>
          </p:cNvPicPr>
          <p:nvPr/>
        </p:nvPicPr>
        <p:blipFill>
          <a:blip r:embed="rId2"/>
          <a:stretch>
            <a:fillRect/>
          </a:stretch>
        </p:blipFill>
        <p:spPr>
          <a:xfrm>
            <a:off x="381000" y="2286000"/>
            <a:ext cx="3911764" cy="2905125"/>
          </a:xfrm>
          <a:prstGeom prst="rect">
            <a:avLst/>
          </a:prstGeom>
        </p:spPr>
      </p:pic>
      <p:pic>
        <p:nvPicPr>
          <p:cNvPr id="9" name="Picture 8" descr="industrial-robot-paint.jpg"/>
          <p:cNvPicPr>
            <a:picLocks noChangeAspect="1"/>
          </p:cNvPicPr>
          <p:nvPr/>
        </p:nvPicPr>
        <p:blipFill>
          <a:blip r:embed="rId3"/>
          <a:stretch>
            <a:fillRect/>
          </a:stretch>
        </p:blipFill>
        <p:spPr>
          <a:xfrm>
            <a:off x="4544568" y="2286000"/>
            <a:ext cx="3938017" cy="2895600"/>
          </a:xfrm>
          <a:prstGeom prst="rect">
            <a:avLst/>
          </a:prstGeom>
        </p:spPr>
      </p:pic>
      <p:sp>
        <p:nvSpPr>
          <p:cNvPr id="10" name="TextBox 9"/>
          <p:cNvSpPr txBox="1"/>
          <p:nvPr/>
        </p:nvSpPr>
        <p:spPr>
          <a:xfrm>
            <a:off x="2971800" y="5715000"/>
            <a:ext cx="4953000" cy="369332"/>
          </a:xfrm>
          <a:prstGeom prst="rect">
            <a:avLst/>
          </a:prstGeom>
          <a:noFill/>
        </p:spPr>
        <p:txBody>
          <a:bodyPr wrap="square" rtlCol="0">
            <a:spAutoFit/>
          </a:bodyPr>
          <a:lstStyle/>
          <a:p>
            <a:r>
              <a:rPr lang="en-US" dirty="0"/>
              <a:t>Robots Performing Spray Painting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Industrial Applications</a:t>
            </a:r>
          </a:p>
        </p:txBody>
      </p:sp>
      <p:sp>
        <p:nvSpPr>
          <p:cNvPr id="4" name="Date Placeholder 3"/>
          <p:cNvSpPr>
            <a:spLocks noGrp="1"/>
          </p:cNvSpPr>
          <p:nvPr>
            <p:ph type="dt" sz="half" idx="10"/>
          </p:nvPr>
        </p:nvSpPr>
        <p:spPr>
          <a:xfrm>
            <a:off x="457200" y="6477000"/>
            <a:ext cx="2133600" cy="365125"/>
          </a:xfrm>
        </p:spPr>
        <p:txBody>
          <a:bodyPr/>
          <a:lstStyle/>
          <a:p>
            <a:pPr>
              <a:defRPr/>
            </a:pPr>
            <a:fld id="{DA3E4C17-DD35-4A85-A46C-58CF9F5374CA}" type="datetime3">
              <a:rPr lang="en-CA" smtClean="0"/>
              <a:pPr>
                <a:defRPr/>
              </a:pPr>
              <a:t>26 July 2025</a:t>
            </a:fld>
            <a:endParaRPr lang="en-CA"/>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a:t>DE  ZG561, MECHANISMS AND ROBOTICS</a:t>
            </a:r>
            <a:endParaRPr lang="en-CA"/>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11</a:t>
            </a:fld>
            <a:endParaRPr lang="en-CA" altLang="en-US"/>
          </a:p>
        </p:txBody>
      </p:sp>
      <p:pic>
        <p:nvPicPr>
          <p:cNvPr id="7" name="Picture 6" descr="robot_soudeur.jpg"/>
          <p:cNvPicPr>
            <a:picLocks noChangeAspect="1"/>
          </p:cNvPicPr>
          <p:nvPr/>
        </p:nvPicPr>
        <p:blipFill>
          <a:blip r:embed="rId2"/>
          <a:stretch>
            <a:fillRect/>
          </a:stretch>
        </p:blipFill>
        <p:spPr>
          <a:xfrm>
            <a:off x="457200" y="1295400"/>
            <a:ext cx="3367721" cy="2438400"/>
          </a:xfrm>
          <a:prstGeom prst="rect">
            <a:avLst/>
          </a:prstGeom>
        </p:spPr>
      </p:pic>
      <p:pic>
        <p:nvPicPr>
          <p:cNvPr id="8" name="Picture 7" descr="arcweld.jpg"/>
          <p:cNvPicPr>
            <a:picLocks noChangeAspect="1"/>
          </p:cNvPicPr>
          <p:nvPr/>
        </p:nvPicPr>
        <p:blipFill>
          <a:blip r:embed="rId3"/>
          <a:stretch>
            <a:fillRect/>
          </a:stretch>
        </p:blipFill>
        <p:spPr>
          <a:xfrm>
            <a:off x="685800" y="3810000"/>
            <a:ext cx="2764177" cy="2667000"/>
          </a:xfrm>
          <a:prstGeom prst="rect">
            <a:avLst/>
          </a:prstGeom>
        </p:spPr>
      </p:pic>
      <p:pic>
        <p:nvPicPr>
          <p:cNvPr id="9" name="Picture 8" descr="weldingline_1.jpg"/>
          <p:cNvPicPr>
            <a:picLocks noChangeAspect="1"/>
          </p:cNvPicPr>
          <p:nvPr/>
        </p:nvPicPr>
        <p:blipFill>
          <a:blip r:embed="rId4"/>
          <a:stretch>
            <a:fillRect/>
          </a:stretch>
        </p:blipFill>
        <p:spPr>
          <a:xfrm>
            <a:off x="3881836" y="1371600"/>
            <a:ext cx="5077202" cy="4191000"/>
          </a:xfrm>
          <a:prstGeom prst="rect">
            <a:avLst/>
          </a:prstGeom>
        </p:spPr>
      </p:pic>
      <p:sp>
        <p:nvSpPr>
          <p:cNvPr id="10" name="TextBox 9"/>
          <p:cNvSpPr txBox="1"/>
          <p:nvPr/>
        </p:nvSpPr>
        <p:spPr>
          <a:xfrm>
            <a:off x="4724400" y="5791200"/>
            <a:ext cx="3505200" cy="369332"/>
          </a:xfrm>
          <a:prstGeom prst="rect">
            <a:avLst/>
          </a:prstGeom>
          <a:noFill/>
        </p:spPr>
        <p:txBody>
          <a:bodyPr wrap="square" rtlCol="0">
            <a:spAutoFit/>
          </a:bodyPr>
          <a:lstStyle/>
          <a:p>
            <a:r>
              <a:rPr lang="en-US" dirty="0"/>
              <a:t>Robots Performing Arc Welding</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18399890-43B0-1DA3-EF89-69EDEDD719B8}"/>
                  </a:ext>
                </a:extLst>
              </p14:cNvPr>
              <p14:cNvContentPartPr/>
              <p14:nvPr/>
            </p14:nvContentPartPr>
            <p14:xfrm>
              <a:off x="1372680" y="1868040"/>
              <a:ext cx="3248280" cy="4406040"/>
            </p14:xfrm>
          </p:contentPart>
        </mc:Choice>
        <mc:Fallback>
          <p:pic>
            <p:nvPicPr>
              <p:cNvPr id="3" name="Ink 2">
                <a:extLst>
                  <a:ext uri="{FF2B5EF4-FFF2-40B4-BE49-F238E27FC236}">
                    <a16:creationId xmlns:a16="http://schemas.microsoft.com/office/drawing/2014/main" id="{18399890-43B0-1DA3-EF89-69EDEDD719B8}"/>
                  </a:ext>
                </a:extLst>
              </p:cNvPr>
              <p:cNvPicPr/>
              <p:nvPr/>
            </p:nvPicPr>
            <p:blipFill>
              <a:blip r:embed="rId6"/>
              <a:stretch>
                <a:fillRect/>
              </a:stretch>
            </p:blipFill>
            <p:spPr>
              <a:xfrm>
                <a:off x="1363320" y="1858680"/>
                <a:ext cx="3267000" cy="442476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Industrial Applications</a:t>
            </a:r>
          </a:p>
        </p:txBody>
      </p:sp>
      <p:sp>
        <p:nvSpPr>
          <p:cNvPr id="4" name="Date Placeholder 3"/>
          <p:cNvSpPr>
            <a:spLocks noGrp="1"/>
          </p:cNvSpPr>
          <p:nvPr>
            <p:ph type="dt" sz="half" idx="10"/>
          </p:nvPr>
        </p:nvSpPr>
        <p:spPr>
          <a:xfrm>
            <a:off x="457200" y="6477000"/>
            <a:ext cx="2133600" cy="365125"/>
          </a:xfrm>
        </p:spPr>
        <p:txBody>
          <a:bodyPr/>
          <a:lstStyle/>
          <a:p>
            <a:pPr>
              <a:defRPr/>
            </a:pPr>
            <a:fld id="{4A179B32-1C14-4276-9875-0E434F59FDDF}" type="datetime3">
              <a:rPr lang="en-CA" smtClean="0"/>
              <a:pPr>
                <a:defRPr/>
              </a:pPr>
              <a:t>26 July 2025</a:t>
            </a:fld>
            <a:endParaRPr lang="en-CA"/>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a:t>DE  ZG561, MECHANISMS AND ROBOTICS</a:t>
            </a:r>
            <a:endParaRPr lang="en-CA"/>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12</a:t>
            </a:fld>
            <a:endParaRPr lang="en-CA" altLang="en-US"/>
          </a:p>
        </p:txBody>
      </p:sp>
      <p:pic>
        <p:nvPicPr>
          <p:cNvPr id="7" name="Picture 6" descr="800px-BMW_Leipzig_MEDIA_050719_Download_Karosseriebau_max(1).jpg"/>
          <p:cNvPicPr>
            <a:picLocks noChangeAspect="1"/>
          </p:cNvPicPr>
          <p:nvPr/>
        </p:nvPicPr>
        <p:blipFill>
          <a:blip r:embed="rId2"/>
          <a:stretch>
            <a:fillRect/>
          </a:stretch>
        </p:blipFill>
        <p:spPr>
          <a:xfrm>
            <a:off x="1066799" y="1447800"/>
            <a:ext cx="6978103" cy="4657884"/>
          </a:xfrm>
          <a:prstGeom prst="rect">
            <a:avLst/>
          </a:prstGeom>
        </p:spPr>
      </p:pic>
      <p:sp>
        <p:nvSpPr>
          <p:cNvPr id="8" name="TextBox 7"/>
          <p:cNvSpPr txBox="1"/>
          <p:nvPr/>
        </p:nvSpPr>
        <p:spPr>
          <a:xfrm>
            <a:off x="2991465" y="6106676"/>
            <a:ext cx="3429000" cy="369332"/>
          </a:xfrm>
          <a:prstGeom prst="rect">
            <a:avLst/>
          </a:prstGeom>
          <a:noFill/>
        </p:spPr>
        <p:txBody>
          <a:bodyPr wrap="square" rtlCol="0">
            <a:spAutoFit/>
          </a:bodyPr>
          <a:lstStyle/>
          <a:p>
            <a:r>
              <a:rPr lang="en-US" dirty="0"/>
              <a:t>Spot Welding Robots</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5DDF6401-24E6-994B-CF10-1C4BD2299A9A}"/>
                  </a:ext>
                </a:extLst>
              </p14:cNvPr>
              <p14:cNvContentPartPr/>
              <p14:nvPr/>
            </p14:nvContentPartPr>
            <p14:xfrm>
              <a:off x="2993760" y="6182640"/>
              <a:ext cx="198720" cy="81000"/>
            </p14:xfrm>
          </p:contentPart>
        </mc:Choice>
        <mc:Fallback xmlns="">
          <p:pic>
            <p:nvPicPr>
              <p:cNvPr id="3" name="Ink 2">
                <a:extLst>
                  <a:ext uri="{FF2B5EF4-FFF2-40B4-BE49-F238E27FC236}">
                    <a16:creationId xmlns:a16="http://schemas.microsoft.com/office/drawing/2014/main" id="{5DDF6401-24E6-994B-CF10-1C4BD2299A9A}"/>
                  </a:ext>
                </a:extLst>
              </p:cNvPr>
              <p:cNvPicPr/>
              <p:nvPr/>
            </p:nvPicPr>
            <p:blipFill>
              <a:blip r:embed="rId4"/>
              <a:stretch>
                <a:fillRect/>
              </a:stretch>
            </p:blipFill>
            <p:spPr>
              <a:xfrm>
                <a:off x="2984400" y="6173280"/>
                <a:ext cx="21744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960BCF5D-594A-20D7-7338-F22D282A8740}"/>
                  </a:ext>
                </a:extLst>
              </p14:cNvPr>
              <p14:cNvContentPartPr/>
              <p14:nvPr/>
            </p14:nvContentPartPr>
            <p14:xfrm>
              <a:off x="492480" y="3489480"/>
              <a:ext cx="6854040" cy="1489680"/>
            </p14:xfrm>
          </p:contentPart>
        </mc:Choice>
        <mc:Fallback>
          <p:pic>
            <p:nvPicPr>
              <p:cNvPr id="9" name="Ink 8">
                <a:extLst>
                  <a:ext uri="{FF2B5EF4-FFF2-40B4-BE49-F238E27FC236}">
                    <a16:creationId xmlns:a16="http://schemas.microsoft.com/office/drawing/2014/main" id="{960BCF5D-594A-20D7-7338-F22D282A8740}"/>
                  </a:ext>
                </a:extLst>
              </p:cNvPr>
              <p:cNvPicPr/>
              <p:nvPr/>
            </p:nvPicPr>
            <p:blipFill>
              <a:blip r:embed="rId6"/>
              <a:stretch>
                <a:fillRect/>
              </a:stretch>
            </p:blipFill>
            <p:spPr>
              <a:xfrm>
                <a:off x="483120" y="3480120"/>
                <a:ext cx="6872760" cy="150840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a:t>Medical Applications</a:t>
            </a:r>
          </a:p>
        </p:txBody>
      </p:sp>
      <p:sp>
        <p:nvSpPr>
          <p:cNvPr id="4" name="Date Placeholder 3"/>
          <p:cNvSpPr>
            <a:spLocks noGrp="1"/>
          </p:cNvSpPr>
          <p:nvPr>
            <p:ph type="dt" sz="half" idx="10"/>
          </p:nvPr>
        </p:nvSpPr>
        <p:spPr>
          <a:xfrm>
            <a:off x="457200" y="6477000"/>
            <a:ext cx="2133600" cy="365125"/>
          </a:xfrm>
        </p:spPr>
        <p:txBody>
          <a:bodyPr/>
          <a:lstStyle/>
          <a:p>
            <a:pPr>
              <a:defRPr/>
            </a:pPr>
            <a:fld id="{539D9901-51A0-4214-B2BF-BC610FCB7234}" type="datetime3">
              <a:rPr lang="en-CA" smtClean="0"/>
              <a:pPr>
                <a:defRPr/>
              </a:pPr>
              <a:t>26 July 2025</a:t>
            </a:fld>
            <a:endParaRPr lang="en-CA"/>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a:t>DE  ZG561, MECHANISMS AND ROBOTICS</a:t>
            </a:r>
            <a:endParaRPr lang="en-CA"/>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13</a:t>
            </a:fld>
            <a:endParaRPr lang="en-CA" altLang="en-US"/>
          </a:p>
        </p:txBody>
      </p:sp>
      <p:pic>
        <p:nvPicPr>
          <p:cNvPr id="7" name="Picture 6" descr="da-vinci-robotic-surgery-system-picture.jpg"/>
          <p:cNvPicPr>
            <a:picLocks noChangeAspect="1"/>
          </p:cNvPicPr>
          <p:nvPr/>
        </p:nvPicPr>
        <p:blipFill>
          <a:blip r:embed="rId2"/>
          <a:stretch>
            <a:fillRect/>
          </a:stretch>
        </p:blipFill>
        <p:spPr>
          <a:xfrm>
            <a:off x="304799" y="2362200"/>
            <a:ext cx="3314509" cy="3657600"/>
          </a:xfrm>
          <a:prstGeom prst="rect">
            <a:avLst/>
          </a:prstGeom>
        </p:spPr>
      </p:pic>
      <p:pic>
        <p:nvPicPr>
          <p:cNvPr id="8" name="Picture 7" descr="robotic_surgery.jpg"/>
          <p:cNvPicPr>
            <a:picLocks noChangeAspect="1"/>
          </p:cNvPicPr>
          <p:nvPr/>
        </p:nvPicPr>
        <p:blipFill>
          <a:blip r:embed="rId3"/>
          <a:stretch>
            <a:fillRect/>
          </a:stretch>
        </p:blipFill>
        <p:spPr>
          <a:xfrm>
            <a:off x="3886200" y="2362200"/>
            <a:ext cx="4972568" cy="3657600"/>
          </a:xfrm>
          <a:prstGeom prst="rect">
            <a:avLst/>
          </a:prstGeom>
        </p:spPr>
      </p:pic>
      <p:sp>
        <p:nvSpPr>
          <p:cNvPr id="9" name="TextBox 8"/>
          <p:cNvSpPr txBox="1"/>
          <p:nvPr/>
        </p:nvSpPr>
        <p:spPr>
          <a:xfrm>
            <a:off x="914400" y="6019800"/>
            <a:ext cx="2057400" cy="369332"/>
          </a:xfrm>
          <a:prstGeom prst="rect">
            <a:avLst/>
          </a:prstGeom>
          <a:noFill/>
        </p:spPr>
        <p:txBody>
          <a:bodyPr wrap="square" rtlCol="0">
            <a:spAutoFit/>
          </a:bodyPr>
          <a:lstStyle/>
          <a:p>
            <a:r>
              <a:rPr lang="en-US" dirty="0"/>
              <a:t>Medical Robot</a:t>
            </a:r>
          </a:p>
        </p:txBody>
      </p:sp>
      <p:sp>
        <p:nvSpPr>
          <p:cNvPr id="10" name="TextBox 9"/>
          <p:cNvSpPr txBox="1"/>
          <p:nvPr/>
        </p:nvSpPr>
        <p:spPr>
          <a:xfrm>
            <a:off x="4724400" y="6019800"/>
            <a:ext cx="3048000" cy="381000"/>
          </a:xfrm>
          <a:prstGeom prst="rect">
            <a:avLst/>
          </a:prstGeom>
          <a:noFill/>
        </p:spPr>
        <p:txBody>
          <a:bodyPr wrap="square" rtlCol="0">
            <a:spAutoFit/>
          </a:bodyPr>
          <a:lstStyle/>
          <a:p>
            <a:r>
              <a:rPr lang="en-US" dirty="0"/>
              <a:t>Robot Performing Surgery</a:t>
            </a:r>
          </a:p>
        </p:txBody>
      </p:sp>
      <p:sp>
        <p:nvSpPr>
          <p:cNvPr id="11" name="Rectangle 10"/>
          <p:cNvSpPr/>
          <p:nvPr/>
        </p:nvSpPr>
        <p:spPr>
          <a:xfrm>
            <a:off x="304800" y="1371600"/>
            <a:ext cx="8458200" cy="872034"/>
          </a:xfrm>
          <a:prstGeom prst="rect">
            <a:avLst/>
          </a:prstGeom>
        </p:spPr>
        <p:txBody>
          <a:bodyPr wrap="square">
            <a:spAutoFit/>
          </a:bodyPr>
          <a:lstStyle/>
          <a:p>
            <a:pPr algn="just">
              <a:lnSpc>
                <a:spcPct val="150000"/>
              </a:lnSpc>
            </a:pPr>
            <a:r>
              <a:rPr lang="en-US" altLang="en-US" dirty="0"/>
              <a:t>Robotic system called </a:t>
            </a:r>
            <a:r>
              <a:rPr lang="en-US" altLang="en-US" dirty="0" err="1"/>
              <a:t>Da</a:t>
            </a:r>
            <a:r>
              <a:rPr lang="en-US" altLang="en-US" dirty="0"/>
              <a:t> Vinci, used for heart surgery, programmed to follow the surgeon’s hand movements accurately without any tremors.</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E2D4C654-78E5-08A2-E548-B6339179B31A}"/>
                  </a:ext>
                </a:extLst>
              </p14:cNvPr>
              <p14:cNvContentPartPr/>
              <p14:nvPr/>
            </p14:nvContentPartPr>
            <p14:xfrm>
              <a:off x="180000" y="1457280"/>
              <a:ext cx="218880" cy="659160"/>
            </p14:xfrm>
          </p:contentPart>
        </mc:Choice>
        <mc:Fallback>
          <p:pic>
            <p:nvPicPr>
              <p:cNvPr id="3" name="Ink 2">
                <a:extLst>
                  <a:ext uri="{FF2B5EF4-FFF2-40B4-BE49-F238E27FC236}">
                    <a16:creationId xmlns:a16="http://schemas.microsoft.com/office/drawing/2014/main" id="{E2D4C654-78E5-08A2-E548-B6339179B31A}"/>
                  </a:ext>
                </a:extLst>
              </p:cNvPr>
              <p:cNvPicPr/>
              <p:nvPr/>
            </p:nvPicPr>
            <p:blipFill>
              <a:blip r:embed="rId5"/>
              <a:stretch>
                <a:fillRect/>
              </a:stretch>
            </p:blipFill>
            <p:spPr>
              <a:xfrm>
                <a:off x="170640" y="1447920"/>
                <a:ext cx="237600" cy="67788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838200"/>
          </a:xfrm>
        </p:spPr>
        <p:txBody>
          <a:bodyPr/>
          <a:lstStyle/>
          <a:p>
            <a:r>
              <a:rPr lang="en-US" dirty="0"/>
              <a:t>Search and Rescue Applications</a:t>
            </a:r>
          </a:p>
        </p:txBody>
      </p:sp>
      <p:sp>
        <p:nvSpPr>
          <p:cNvPr id="4" name="Date Placeholder 3"/>
          <p:cNvSpPr>
            <a:spLocks noGrp="1"/>
          </p:cNvSpPr>
          <p:nvPr>
            <p:ph type="dt" sz="half" idx="10"/>
          </p:nvPr>
        </p:nvSpPr>
        <p:spPr>
          <a:xfrm>
            <a:off x="457200" y="6477000"/>
            <a:ext cx="2133600" cy="365125"/>
          </a:xfrm>
        </p:spPr>
        <p:txBody>
          <a:bodyPr/>
          <a:lstStyle/>
          <a:p>
            <a:pPr>
              <a:defRPr/>
            </a:pPr>
            <a:fld id="{EE5B2596-EF94-46C2-AC9B-DDE4310D9336}" type="datetime3">
              <a:rPr lang="en-CA" smtClean="0"/>
              <a:pPr>
                <a:defRPr/>
              </a:pPr>
              <a:t>26 July 2025</a:t>
            </a:fld>
            <a:endParaRPr lang="en-CA"/>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a:t>DE  ZG561, MECHANISMS AND ROBOTICS</a:t>
            </a:r>
            <a:endParaRPr lang="en-CA"/>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14</a:t>
            </a:fld>
            <a:endParaRPr lang="en-CA" altLang="en-US"/>
          </a:p>
        </p:txBody>
      </p:sp>
      <p:pic>
        <p:nvPicPr>
          <p:cNvPr id="7" name="Picture 6" descr="search-and-rescue-robots-at-robocup-2009-12144-0.jpg"/>
          <p:cNvPicPr>
            <a:picLocks noChangeAspect="1"/>
          </p:cNvPicPr>
          <p:nvPr/>
        </p:nvPicPr>
        <p:blipFill>
          <a:blip r:embed="rId2"/>
          <a:stretch>
            <a:fillRect/>
          </a:stretch>
        </p:blipFill>
        <p:spPr>
          <a:xfrm>
            <a:off x="403123" y="1360436"/>
            <a:ext cx="3962400" cy="2232127"/>
          </a:xfrm>
          <a:prstGeom prst="rect">
            <a:avLst/>
          </a:prstGeom>
        </p:spPr>
      </p:pic>
      <p:sp>
        <p:nvSpPr>
          <p:cNvPr id="9" name="TextBox 8"/>
          <p:cNvSpPr txBox="1"/>
          <p:nvPr/>
        </p:nvSpPr>
        <p:spPr>
          <a:xfrm>
            <a:off x="381000" y="3606494"/>
            <a:ext cx="4419600" cy="369332"/>
          </a:xfrm>
          <a:prstGeom prst="rect">
            <a:avLst/>
          </a:prstGeom>
          <a:noFill/>
        </p:spPr>
        <p:txBody>
          <a:bodyPr wrap="square" rtlCol="0">
            <a:spAutoFit/>
          </a:bodyPr>
          <a:lstStyle/>
          <a:p>
            <a:r>
              <a:rPr lang="en-US" dirty="0"/>
              <a:t>A robot picking a suitcase from a car</a:t>
            </a:r>
          </a:p>
        </p:txBody>
      </p:sp>
      <p:sp>
        <p:nvSpPr>
          <p:cNvPr id="10" name="Rectangle 9"/>
          <p:cNvSpPr/>
          <p:nvPr/>
        </p:nvSpPr>
        <p:spPr>
          <a:xfrm>
            <a:off x="365631" y="3947924"/>
            <a:ext cx="2459328" cy="261610"/>
          </a:xfrm>
          <a:prstGeom prst="rect">
            <a:avLst/>
          </a:prstGeom>
        </p:spPr>
        <p:txBody>
          <a:bodyPr wrap="none">
            <a:spAutoFit/>
          </a:bodyPr>
          <a:lstStyle/>
          <a:p>
            <a:r>
              <a:rPr lang="en-US" sz="1100" dirty="0"/>
              <a:t>Image Source: https://newatlas.com/</a:t>
            </a:r>
          </a:p>
        </p:txBody>
      </p:sp>
      <p:sp>
        <p:nvSpPr>
          <p:cNvPr id="11" name="Rectangle 10"/>
          <p:cNvSpPr/>
          <p:nvPr/>
        </p:nvSpPr>
        <p:spPr>
          <a:xfrm>
            <a:off x="6105431" y="4320400"/>
            <a:ext cx="2578911" cy="276999"/>
          </a:xfrm>
          <a:prstGeom prst="rect">
            <a:avLst/>
          </a:prstGeom>
        </p:spPr>
        <p:txBody>
          <a:bodyPr wrap="square">
            <a:spAutoFit/>
          </a:bodyPr>
          <a:lstStyle/>
          <a:p>
            <a:r>
              <a:rPr lang="en-US" sz="1200" dirty="0"/>
              <a:t>Source: www.army-technology.com</a:t>
            </a:r>
          </a:p>
        </p:txBody>
      </p:sp>
      <p:pic>
        <p:nvPicPr>
          <p:cNvPr id="12" name="Picture 11" descr="1-image-45.jpg"/>
          <p:cNvPicPr>
            <a:picLocks noChangeAspect="1"/>
          </p:cNvPicPr>
          <p:nvPr/>
        </p:nvPicPr>
        <p:blipFill>
          <a:blip r:embed="rId3"/>
          <a:stretch>
            <a:fillRect/>
          </a:stretch>
        </p:blipFill>
        <p:spPr>
          <a:xfrm>
            <a:off x="5181600" y="1371600"/>
            <a:ext cx="3962400" cy="2641600"/>
          </a:xfrm>
          <a:prstGeom prst="rect">
            <a:avLst/>
          </a:prstGeom>
        </p:spPr>
      </p:pic>
      <p:sp>
        <p:nvSpPr>
          <p:cNvPr id="13" name="TextBox 12"/>
          <p:cNvSpPr txBox="1"/>
          <p:nvPr/>
        </p:nvSpPr>
        <p:spPr>
          <a:xfrm>
            <a:off x="4827639" y="4024868"/>
            <a:ext cx="4419600" cy="369332"/>
          </a:xfrm>
          <a:prstGeom prst="rect">
            <a:avLst/>
          </a:prstGeom>
          <a:noFill/>
        </p:spPr>
        <p:txBody>
          <a:bodyPr wrap="square" rtlCol="0">
            <a:spAutoFit/>
          </a:bodyPr>
          <a:lstStyle/>
          <a:p>
            <a:r>
              <a:rPr lang="en-US" dirty="0" err="1"/>
              <a:t>Pacbot</a:t>
            </a:r>
            <a:r>
              <a:rPr lang="en-US" dirty="0"/>
              <a:t> – A Robot for military applications</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0167" y="4297281"/>
            <a:ext cx="3124200" cy="2151918"/>
          </a:xfrm>
          <a:prstGeom prst="rect">
            <a:avLst/>
          </a:prstGeom>
        </p:spPr>
      </p:pic>
      <p:sp>
        <p:nvSpPr>
          <p:cNvPr id="15" name="Rectangle 14"/>
          <p:cNvSpPr/>
          <p:nvPr/>
        </p:nvSpPr>
        <p:spPr>
          <a:xfrm>
            <a:off x="5334000" y="6172200"/>
            <a:ext cx="1798441" cy="276999"/>
          </a:xfrm>
          <a:prstGeom prst="rect">
            <a:avLst/>
          </a:prstGeom>
        </p:spPr>
        <p:txBody>
          <a:bodyPr wrap="none">
            <a:spAutoFit/>
          </a:bodyPr>
          <a:lstStyle/>
          <a:p>
            <a:r>
              <a:rPr lang="en-US" sz="1200" dirty="0"/>
              <a:t>https://www.qinetiq.com</a:t>
            </a:r>
          </a:p>
        </p:txBody>
      </p:sp>
      <p:sp>
        <p:nvSpPr>
          <p:cNvPr id="16" name="TextBox 15"/>
          <p:cNvSpPr txBox="1"/>
          <p:nvPr/>
        </p:nvSpPr>
        <p:spPr>
          <a:xfrm>
            <a:off x="5334000" y="5562600"/>
            <a:ext cx="3352800" cy="646331"/>
          </a:xfrm>
          <a:prstGeom prst="rect">
            <a:avLst/>
          </a:prstGeom>
          <a:noFill/>
        </p:spPr>
        <p:txBody>
          <a:bodyPr wrap="square" rtlCol="0">
            <a:spAutoFit/>
          </a:bodyPr>
          <a:lstStyle/>
          <a:p>
            <a:r>
              <a:rPr lang="en-US" dirty="0"/>
              <a:t>A robot used for disposing explosive ordnance</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7BE48382-1902-1BAC-79D1-EDBA46DE27D3}"/>
                  </a:ext>
                </a:extLst>
              </p14:cNvPr>
              <p14:cNvContentPartPr/>
              <p14:nvPr/>
            </p14:nvContentPartPr>
            <p14:xfrm>
              <a:off x="963720" y="1054800"/>
              <a:ext cx="7014240" cy="4656600"/>
            </p14:xfrm>
          </p:contentPart>
        </mc:Choice>
        <mc:Fallback>
          <p:pic>
            <p:nvPicPr>
              <p:cNvPr id="3" name="Ink 2">
                <a:extLst>
                  <a:ext uri="{FF2B5EF4-FFF2-40B4-BE49-F238E27FC236}">
                    <a16:creationId xmlns:a16="http://schemas.microsoft.com/office/drawing/2014/main" id="{7BE48382-1902-1BAC-79D1-EDBA46DE27D3}"/>
                  </a:ext>
                </a:extLst>
              </p:cNvPr>
              <p:cNvPicPr/>
              <p:nvPr/>
            </p:nvPicPr>
            <p:blipFill>
              <a:blip r:embed="rId6"/>
              <a:stretch>
                <a:fillRect/>
              </a:stretch>
            </p:blipFill>
            <p:spPr>
              <a:xfrm>
                <a:off x="954360" y="1045440"/>
                <a:ext cx="7032960" cy="467532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and Rescue Applications</a:t>
            </a:r>
          </a:p>
        </p:txBody>
      </p:sp>
      <p:sp>
        <p:nvSpPr>
          <p:cNvPr id="3" name="Content Placeholder 2"/>
          <p:cNvSpPr>
            <a:spLocks noGrp="1"/>
          </p:cNvSpPr>
          <p:nvPr>
            <p:ph sz="quarter" idx="1"/>
          </p:nvPr>
        </p:nvSpPr>
        <p:spPr/>
        <p:txBody>
          <a:bodyPr/>
          <a:lstStyle/>
          <a:p>
            <a:endParaRPr lang="en-US"/>
          </a:p>
        </p:txBody>
      </p:sp>
      <p:sp>
        <p:nvSpPr>
          <p:cNvPr id="4" name="Date Placeholder 3"/>
          <p:cNvSpPr>
            <a:spLocks noGrp="1"/>
          </p:cNvSpPr>
          <p:nvPr>
            <p:ph type="dt" sz="half" idx="10"/>
          </p:nvPr>
        </p:nvSpPr>
        <p:spPr>
          <a:xfrm>
            <a:off x="457200" y="6477000"/>
            <a:ext cx="2133600" cy="365125"/>
          </a:xfrm>
        </p:spPr>
        <p:txBody>
          <a:bodyPr/>
          <a:lstStyle/>
          <a:p>
            <a:pPr>
              <a:defRPr/>
            </a:pPr>
            <a:fld id="{2803DBDF-30BB-48B7-9000-250F4C345E80}" type="datetime3">
              <a:rPr lang="en-CA" smtClean="0"/>
              <a:pPr>
                <a:defRPr/>
              </a:pPr>
              <a:t>26 July 2025</a:t>
            </a:fld>
            <a:endParaRPr lang="en-CA"/>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a:t>DE  ZG561, MECHANISMS AND ROBOTICS</a:t>
            </a:r>
            <a:endParaRPr lang="en-CA"/>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15</a:t>
            </a:fld>
            <a:endParaRPr lang="en-CA" altLang="en-US"/>
          </a:p>
        </p:txBody>
      </p:sp>
      <p:pic>
        <p:nvPicPr>
          <p:cNvPr id="7" name="Content Placeholder 3" descr="Flickr_-_The_U_S__Army_-_iRobot_PackBot.jpg"/>
          <p:cNvPicPr>
            <a:picLocks noChangeAspect="1"/>
          </p:cNvPicPr>
          <p:nvPr/>
        </p:nvPicPr>
        <p:blipFill>
          <a:blip r:embed="rId2" cstate="print"/>
          <a:stretch>
            <a:fillRect/>
          </a:stretch>
        </p:blipFill>
        <p:spPr bwMode="auto">
          <a:xfrm>
            <a:off x="304800" y="1371600"/>
            <a:ext cx="5197043"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packbot-scout.jpg"/>
          <p:cNvPicPr>
            <a:picLocks noChangeAspect="1"/>
          </p:cNvPicPr>
          <p:nvPr/>
        </p:nvPicPr>
        <p:blipFill>
          <a:blip r:embed="rId3"/>
          <a:stretch>
            <a:fillRect/>
          </a:stretch>
        </p:blipFill>
        <p:spPr>
          <a:xfrm>
            <a:off x="5638800" y="1371600"/>
            <a:ext cx="3048000" cy="3556000"/>
          </a:xfrm>
          <a:prstGeom prst="rect">
            <a:avLst/>
          </a:prstGeom>
        </p:spPr>
      </p:pic>
      <p:pic>
        <p:nvPicPr>
          <p:cNvPr id="9" name="Picture 8" descr="PackBot_510.jpg"/>
          <p:cNvPicPr>
            <a:picLocks noChangeAspect="1"/>
          </p:cNvPicPr>
          <p:nvPr/>
        </p:nvPicPr>
        <p:blipFill>
          <a:blip r:embed="rId4"/>
          <a:stretch>
            <a:fillRect/>
          </a:stretch>
        </p:blipFill>
        <p:spPr>
          <a:xfrm>
            <a:off x="1371600" y="4953000"/>
            <a:ext cx="2159000" cy="1678623"/>
          </a:xfrm>
          <a:prstGeom prst="rect">
            <a:avLst/>
          </a:prstGeom>
        </p:spPr>
      </p:pic>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5EE74772-859C-0DCD-0E69-4F47DC01861C}"/>
                  </a:ext>
                </a:extLst>
              </p14:cNvPr>
              <p14:cNvContentPartPr/>
              <p14:nvPr/>
            </p14:nvContentPartPr>
            <p14:xfrm>
              <a:off x="3848400" y="3460680"/>
              <a:ext cx="1047960" cy="887760"/>
            </p14:xfrm>
          </p:contentPart>
        </mc:Choice>
        <mc:Fallback>
          <p:pic>
            <p:nvPicPr>
              <p:cNvPr id="10" name="Ink 9">
                <a:extLst>
                  <a:ext uri="{FF2B5EF4-FFF2-40B4-BE49-F238E27FC236}">
                    <a16:creationId xmlns:a16="http://schemas.microsoft.com/office/drawing/2014/main" id="{5EE74772-859C-0DCD-0E69-4F47DC01861C}"/>
                  </a:ext>
                </a:extLst>
              </p:cNvPr>
              <p:cNvPicPr/>
              <p:nvPr/>
            </p:nvPicPr>
            <p:blipFill>
              <a:blip r:embed="rId6"/>
              <a:stretch>
                <a:fillRect/>
              </a:stretch>
            </p:blipFill>
            <p:spPr>
              <a:xfrm>
                <a:off x="3839040" y="3451320"/>
                <a:ext cx="1066680" cy="90648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t>Industrial Robot - History</a:t>
            </a:r>
          </a:p>
        </p:txBody>
      </p:sp>
      <p:sp>
        <p:nvSpPr>
          <p:cNvPr id="3" name="Content Placeholder 2"/>
          <p:cNvSpPr>
            <a:spLocks noGrp="1"/>
          </p:cNvSpPr>
          <p:nvPr>
            <p:ph sz="quarter" idx="1"/>
          </p:nvPr>
        </p:nvSpPr>
        <p:spPr>
          <a:xfrm>
            <a:off x="323528" y="1447800"/>
            <a:ext cx="8439472" cy="4933528"/>
          </a:xfrm>
        </p:spPr>
        <p:txBody>
          <a:bodyPr/>
          <a:lstStyle/>
          <a:p>
            <a:pPr algn="just">
              <a:buFont typeface="Wingdings" pitchFamily="2" charset="2"/>
              <a:buChar char="v"/>
            </a:pPr>
            <a:r>
              <a:rPr lang="en-US" sz="2400" b="1" dirty="0"/>
              <a:t>The </a:t>
            </a:r>
            <a:r>
              <a:rPr lang="en-US" sz="2400" b="1" dirty="0" err="1"/>
              <a:t>Unimate</a:t>
            </a:r>
            <a:r>
              <a:rPr lang="en-US" sz="2400" b="1" dirty="0"/>
              <a:t> was the very first industrial robot</a:t>
            </a:r>
            <a:r>
              <a:rPr lang="en-US" sz="2400" dirty="0"/>
              <a:t>. </a:t>
            </a:r>
          </a:p>
          <a:p>
            <a:pPr algn="just">
              <a:buFont typeface="Wingdings" pitchFamily="2" charset="2"/>
              <a:buChar char="v"/>
            </a:pPr>
            <a:r>
              <a:rPr lang="en-US" sz="2400" dirty="0"/>
              <a:t>Conceived from a design of a mechanical arm patented in 1954 (granted in 1961) by American inventor George </a:t>
            </a:r>
            <a:r>
              <a:rPr lang="en-US" sz="2400" dirty="0" err="1"/>
              <a:t>Devol</a:t>
            </a:r>
            <a:r>
              <a:rPr lang="en-US" sz="2400" dirty="0"/>
              <a:t> </a:t>
            </a:r>
          </a:p>
          <a:p>
            <a:pPr algn="just">
              <a:buFont typeface="Wingdings" pitchFamily="2" charset="2"/>
              <a:buChar char="v"/>
            </a:pPr>
            <a:r>
              <a:rPr lang="en-US" sz="2400" dirty="0"/>
              <a:t>The </a:t>
            </a:r>
            <a:r>
              <a:rPr lang="en-US" sz="2400" dirty="0" err="1"/>
              <a:t>Unimate</a:t>
            </a:r>
            <a:r>
              <a:rPr lang="en-US" sz="2400" dirty="0"/>
              <a:t> was developed as a result of the foresight and business acumen of </a:t>
            </a:r>
            <a:r>
              <a:rPr lang="en-US" sz="2400" b="1" dirty="0"/>
              <a:t>Joseph </a:t>
            </a:r>
            <a:r>
              <a:rPr lang="en-US" sz="2400" b="1" dirty="0" err="1"/>
              <a:t>Engelberger</a:t>
            </a:r>
            <a:r>
              <a:rPr lang="en-US" sz="2400" b="1" dirty="0"/>
              <a:t> - the Father of Robotics</a:t>
            </a:r>
            <a:r>
              <a:rPr lang="en-US" sz="2400" dirty="0"/>
              <a:t>.</a:t>
            </a:r>
          </a:p>
          <a:p>
            <a:pPr algn="just">
              <a:buFont typeface="Wingdings" pitchFamily="2" charset="2"/>
              <a:buChar char="v"/>
            </a:pPr>
            <a:r>
              <a:rPr lang="en-US" sz="2400" dirty="0"/>
              <a:t>In 1961 </a:t>
            </a:r>
            <a:r>
              <a:rPr lang="en-US" sz="2400" dirty="0" err="1"/>
              <a:t>Engelberger</a:t>
            </a:r>
            <a:r>
              <a:rPr lang="en-US" sz="2400" dirty="0"/>
              <a:t> established </a:t>
            </a:r>
            <a:r>
              <a:rPr lang="en-US" sz="2400" dirty="0" err="1"/>
              <a:t>Unimation</a:t>
            </a:r>
            <a:r>
              <a:rPr lang="en-US" sz="2400" dirty="0"/>
              <a:t>, Inc., company in Danbury, Connecticut, to develop the business in the newly established robotics industry he created. </a:t>
            </a:r>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26 July 2025</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16</a:t>
            </a:fld>
            <a:endParaRPr lang="en-CA" altLang="en-US" dirty="0"/>
          </a:p>
        </p:txBody>
      </p:sp>
      <p:sp>
        <p:nvSpPr>
          <p:cNvPr id="6" name="Footer Placeholder 5"/>
          <p:cNvSpPr>
            <a:spLocks noGrp="1"/>
          </p:cNvSpPr>
          <p:nvPr>
            <p:ph type="ftr" sz="quarter" idx="12"/>
          </p:nvPr>
        </p:nvSpPr>
        <p:spPr/>
        <p:txBody>
          <a:bodyPr/>
          <a:lstStyle/>
          <a:p>
            <a:pPr>
              <a:defRPr/>
            </a:pPr>
            <a:r>
              <a:rPr lang="en-IN"/>
              <a:t>DE  ZG561</a:t>
            </a:r>
            <a:r>
              <a:rPr lang="en-CA"/>
              <a:t>, MECHANISMS AND ROBOTICS</a:t>
            </a:r>
            <a:endParaRPr lang="en-CA" dirty="0"/>
          </a:p>
        </p:txBody>
      </p:sp>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20023A98-D0EA-C94B-53A0-6959763E2D32}"/>
                  </a:ext>
                </a:extLst>
              </p14:cNvPr>
              <p14:cNvContentPartPr/>
              <p14:nvPr/>
            </p14:nvContentPartPr>
            <p14:xfrm>
              <a:off x="173160" y="400680"/>
              <a:ext cx="4361760" cy="827640"/>
            </p14:xfrm>
          </p:contentPart>
        </mc:Choice>
        <mc:Fallback>
          <p:pic>
            <p:nvPicPr>
              <p:cNvPr id="7" name="Ink 6">
                <a:extLst>
                  <a:ext uri="{FF2B5EF4-FFF2-40B4-BE49-F238E27FC236}">
                    <a16:creationId xmlns:a16="http://schemas.microsoft.com/office/drawing/2014/main" id="{20023A98-D0EA-C94B-53A0-6959763E2D32}"/>
                  </a:ext>
                </a:extLst>
              </p:cNvPr>
              <p:cNvPicPr/>
              <p:nvPr/>
            </p:nvPicPr>
            <p:blipFill>
              <a:blip r:embed="rId3"/>
              <a:stretch>
                <a:fillRect/>
              </a:stretch>
            </p:blipFill>
            <p:spPr>
              <a:xfrm>
                <a:off x="163800" y="391320"/>
                <a:ext cx="4380480" cy="846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6375E76C-B464-19CC-A26D-DDF42C6AD5F1}"/>
                  </a:ext>
                </a:extLst>
              </p14:cNvPr>
              <p14:cNvContentPartPr/>
              <p14:nvPr/>
            </p14:nvContentPartPr>
            <p14:xfrm>
              <a:off x="434880" y="1873440"/>
              <a:ext cx="8378640" cy="2867760"/>
            </p14:xfrm>
          </p:contentPart>
        </mc:Choice>
        <mc:Fallback>
          <p:pic>
            <p:nvPicPr>
              <p:cNvPr id="8" name="Ink 7">
                <a:extLst>
                  <a:ext uri="{FF2B5EF4-FFF2-40B4-BE49-F238E27FC236}">
                    <a16:creationId xmlns:a16="http://schemas.microsoft.com/office/drawing/2014/main" id="{6375E76C-B464-19CC-A26D-DDF42C6AD5F1}"/>
                  </a:ext>
                </a:extLst>
              </p:cNvPr>
              <p:cNvPicPr/>
              <p:nvPr/>
            </p:nvPicPr>
            <p:blipFill>
              <a:blip r:embed="rId5"/>
              <a:stretch>
                <a:fillRect/>
              </a:stretch>
            </p:blipFill>
            <p:spPr>
              <a:xfrm>
                <a:off x="425520" y="1864080"/>
                <a:ext cx="8397360" cy="288648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t>Industrial Robot - History</a:t>
            </a:r>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26 July 2025</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17</a:t>
            </a:fld>
            <a:endParaRPr lang="en-CA" altLang="en-US" dirty="0"/>
          </a:p>
        </p:txBody>
      </p:sp>
      <p:sp>
        <p:nvSpPr>
          <p:cNvPr id="6" name="Footer Placeholder 5"/>
          <p:cNvSpPr>
            <a:spLocks noGrp="1"/>
          </p:cNvSpPr>
          <p:nvPr>
            <p:ph type="ftr" sz="quarter" idx="12"/>
          </p:nvPr>
        </p:nvSpPr>
        <p:spPr/>
        <p:txBody>
          <a:bodyPr/>
          <a:lstStyle/>
          <a:p>
            <a:pPr>
              <a:defRPr/>
            </a:pPr>
            <a:r>
              <a:rPr lang="en-IN"/>
              <a:t>DE  ZG561</a:t>
            </a:r>
            <a:r>
              <a:rPr lang="en-CA"/>
              <a:t>, MECHANISMS AND ROBOTICS</a:t>
            </a:r>
            <a:endParaRPr lang="en-CA" dirty="0"/>
          </a:p>
        </p:txBody>
      </p:sp>
      <p:sp>
        <p:nvSpPr>
          <p:cNvPr id="13" name="TextBox 12"/>
          <p:cNvSpPr txBox="1"/>
          <p:nvPr/>
        </p:nvSpPr>
        <p:spPr>
          <a:xfrm>
            <a:off x="62752" y="6019800"/>
            <a:ext cx="4267200" cy="246221"/>
          </a:xfrm>
          <a:prstGeom prst="rect">
            <a:avLst/>
          </a:prstGeom>
          <a:noFill/>
        </p:spPr>
        <p:txBody>
          <a:bodyPr wrap="square" rtlCol="0">
            <a:spAutoFit/>
          </a:bodyPr>
          <a:lstStyle/>
          <a:p>
            <a:r>
              <a:rPr lang="en-IN" sz="1000" dirty="0"/>
              <a:t>Source: Industrial Robotics by </a:t>
            </a:r>
            <a:r>
              <a:rPr lang="en-IN" sz="1000" dirty="0" err="1"/>
              <a:t>Mikell</a:t>
            </a:r>
            <a:r>
              <a:rPr lang="en-IN" sz="1000" dirty="0"/>
              <a:t> P. </a:t>
            </a:r>
            <a:r>
              <a:rPr lang="en-IN" sz="1000" dirty="0" err="1"/>
              <a:t>Groover</a:t>
            </a:r>
            <a:endParaRPr lang="en-US" sz="1000"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54" y="1675563"/>
            <a:ext cx="6352672" cy="296591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2175" y="4279309"/>
            <a:ext cx="3350203" cy="2194456"/>
          </a:xfrm>
          <a:prstGeom prst="rect">
            <a:avLst/>
          </a:prstGeom>
        </p:spPr>
      </p:pic>
      <p:pic>
        <p:nvPicPr>
          <p:cNvPr id="10" name="Content Placeholder 9"/>
          <p:cNvPicPr>
            <a:picLocks noGrp="1" noChangeAspect="1"/>
          </p:cNvPicPr>
          <p:nvPr>
            <p:ph sz="quarter" idx="1"/>
          </p:nvPr>
        </p:nvPicPr>
        <p:blipFill>
          <a:blip r:embed="rId4" cstate="print">
            <a:extLst>
              <a:ext uri="{28A0092B-C50C-407E-A947-70E740481C1C}">
                <a14:useLocalDpi xmlns:a14="http://schemas.microsoft.com/office/drawing/2010/main" val="0"/>
              </a:ext>
            </a:extLst>
          </a:blip>
          <a:stretch>
            <a:fillRect/>
          </a:stretch>
        </p:blipFill>
        <p:spPr>
          <a:xfrm>
            <a:off x="5561254" y="1009165"/>
            <a:ext cx="3541124" cy="2965917"/>
          </a:xfr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8CB745AD-0BE7-D195-0A59-75DC251B4763}"/>
                  </a:ext>
                </a:extLst>
              </p14:cNvPr>
              <p14:cNvContentPartPr/>
              <p14:nvPr/>
            </p14:nvContentPartPr>
            <p14:xfrm>
              <a:off x="1746720" y="909720"/>
              <a:ext cx="6714000" cy="3471120"/>
            </p14:xfrm>
          </p:contentPart>
        </mc:Choice>
        <mc:Fallback>
          <p:pic>
            <p:nvPicPr>
              <p:cNvPr id="3" name="Ink 2">
                <a:extLst>
                  <a:ext uri="{FF2B5EF4-FFF2-40B4-BE49-F238E27FC236}">
                    <a16:creationId xmlns:a16="http://schemas.microsoft.com/office/drawing/2014/main" id="{8CB745AD-0BE7-D195-0A59-75DC251B4763}"/>
                  </a:ext>
                </a:extLst>
              </p:cNvPr>
              <p:cNvPicPr/>
              <p:nvPr/>
            </p:nvPicPr>
            <p:blipFill>
              <a:blip r:embed="rId6"/>
              <a:stretch>
                <a:fillRect/>
              </a:stretch>
            </p:blipFill>
            <p:spPr>
              <a:xfrm>
                <a:off x="1737360" y="900360"/>
                <a:ext cx="6732720" cy="3489840"/>
              </a:xfrm>
              <a:prstGeom prst="rect">
                <a:avLst/>
              </a:prstGeom>
            </p:spPr>
          </p:pic>
        </mc:Fallback>
      </mc:AlternateContent>
    </p:spTree>
    <p:extLst>
      <p:ext uri="{BB962C8B-B14F-4D97-AF65-F5344CB8AC3E}">
        <p14:creationId xmlns:p14="http://schemas.microsoft.com/office/powerpoint/2010/main" val="2845915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152400" y="1295400"/>
            <a:ext cx="8763000" cy="1200329"/>
          </a:xfrm>
          <a:prstGeom prst="rect">
            <a:avLst/>
          </a:prstGeom>
          <a:noFill/>
          <a:ln w="9525">
            <a:noFill/>
            <a:miter lim="800000"/>
            <a:headEnd/>
            <a:tailEnd/>
          </a:ln>
        </p:spPr>
        <p:txBody>
          <a:bodyPr>
            <a:spAutoFit/>
          </a:bodyPr>
          <a:lstStyle/>
          <a:p>
            <a:pPr algn="just">
              <a:lnSpc>
                <a:spcPct val="150000"/>
              </a:lnSpc>
              <a:buFont typeface="Wingdings" pitchFamily="2" charset="2"/>
              <a:buChar char="v"/>
            </a:pPr>
            <a:r>
              <a:rPr lang="en-US" altLang="en-US" sz="2400" b="1" dirty="0"/>
              <a:t> First industrial Robot produced by </a:t>
            </a:r>
            <a:r>
              <a:rPr lang="en-US" altLang="en-US" sz="2400" b="1" dirty="0" err="1"/>
              <a:t>Unimation</a:t>
            </a:r>
            <a:r>
              <a:rPr lang="en-US" altLang="en-US" sz="2400" b="1" dirty="0"/>
              <a:t> was installed in  General Motors, USA in 1961.</a:t>
            </a:r>
            <a:endParaRPr lang="en-US" altLang="en-US" sz="2400" dirty="0"/>
          </a:p>
        </p:txBody>
      </p:sp>
      <p:pic>
        <p:nvPicPr>
          <p:cNvPr id="1026" name="Picture 2" descr="Image result for unimate robot"/>
          <p:cNvPicPr>
            <a:picLocks noChangeAspect="1" noChangeArrowheads="1"/>
          </p:cNvPicPr>
          <p:nvPr/>
        </p:nvPicPr>
        <p:blipFill>
          <a:blip r:embed="rId2"/>
          <a:srcRect/>
          <a:stretch>
            <a:fillRect/>
          </a:stretch>
        </p:blipFill>
        <p:spPr bwMode="auto">
          <a:xfrm>
            <a:off x="1219200" y="2743200"/>
            <a:ext cx="7254875" cy="3744912"/>
          </a:xfrm>
          <a:prstGeom prst="rect">
            <a:avLst/>
          </a:prstGeom>
          <a:noFill/>
          <a:ln w="9525">
            <a:noFill/>
            <a:miter lim="800000"/>
            <a:headEnd/>
            <a:tailEnd/>
          </a:ln>
        </p:spPr>
      </p:pic>
      <p:sp>
        <p:nvSpPr>
          <p:cNvPr id="4" name="Title 1"/>
          <p:cNvSpPr txBox="1">
            <a:spLocks/>
          </p:cNvSpPr>
          <p:nvPr/>
        </p:nvSpPr>
        <p:spPr>
          <a:xfrm>
            <a:off x="457200" y="274638"/>
            <a:ext cx="8229600" cy="94456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150" normalizeH="0" baseline="0" noProof="0">
                <a:ln>
                  <a:noFill/>
                </a:ln>
                <a:solidFill>
                  <a:schemeClr val="tx1"/>
                </a:solidFill>
                <a:effectLst/>
                <a:uLnTx/>
                <a:uFillTx/>
                <a:latin typeface="Arial" pitchFamily="34" charset="0"/>
                <a:ea typeface="+mj-ea"/>
                <a:cs typeface="Arial" pitchFamily="34" charset="0"/>
              </a:rPr>
              <a:t>Industrial Robot - History</a:t>
            </a:r>
            <a:endParaRPr kumimoji="0" lang="en-US" sz="4000" b="1" i="0" u="none" strike="noStrike" kern="1200" cap="none" spc="-150" normalizeH="0" baseline="0" noProof="0" dirty="0">
              <a:ln>
                <a:noFill/>
              </a:ln>
              <a:solidFill>
                <a:schemeClr val="tx1"/>
              </a:solidFill>
              <a:effectLst/>
              <a:uLnTx/>
              <a:uFillTx/>
              <a:latin typeface="Arial" pitchFamily="34" charset="0"/>
              <a:ea typeface="+mj-ea"/>
              <a:cs typeface="Arial" pitchFamily="34" charset="0"/>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EDC0299E-3D9A-5B8D-9CAE-3A3203E84A94}"/>
                  </a:ext>
                </a:extLst>
              </p14:cNvPr>
              <p14:cNvContentPartPr/>
              <p14:nvPr/>
            </p14:nvContentPartPr>
            <p14:xfrm>
              <a:off x="1771560" y="2336400"/>
              <a:ext cx="4742280" cy="2652840"/>
            </p14:xfrm>
          </p:contentPart>
        </mc:Choice>
        <mc:Fallback>
          <p:pic>
            <p:nvPicPr>
              <p:cNvPr id="2" name="Ink 1">
                <a:extLst>
                  <a:ext uri="{FF2B5EF4-FFF2-40B4-BE49-F238E27FC236}">
                    <a16:creationId xmlns:a16="http://schemas.microsoft.com/office/drawing/2014/main" id="{EDC0299E-3D9A-5B8D-9CAE-3A3203E84A94}"/>
                  </a:ext>
                </a:extLst>
              </p:cNvPr>
              <p:cNvPicPr/>
              <p:nvPr/>
            </p:nvPicPr>
            <p:blipFill>
              <a:blip r:embed="rId4"/>
              <a:stretch>
                <a:fillRect/>
              </a:stretch>
            </p:blipFill>
            <p:spPr>
              <a:xfrm>
                <a:off x="1762200" y="2327040"/>
                <a:ext cx="4761000" cy="26715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4" presetClass="entr" presetSubtype="1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randombar(horizontal)">
                                      <p:cBhvr>
                                        <p:cTn id="1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3995936" y="1524000"/>
            <a:ext cx="4895651" cy="1569660"/>
          </a:xfrm>
          <a:prstGeom prst="rect">
            <a:avLst/>
          </a:prstGeom>
          <a:noFill/>
          <a:ln w="9525">
            <a:noFill/>
            <a:miter lim="800000"/>
            <a:headEnd/>
            <a:tailEnd/>
          </a:ln>
        </p:spPr>
        <p:txBody>
          <a:bodyPr wrap="square">
            <a:spAutoFit/>
          </a:bodyPr>
          <a:lstStyle/>
          <a:p>
            <a:pPr algn="just">
              <a:spcAft>
                <a:spcPts val="1800"/>
              </a:spcAft>
            </a:pPr>
            <a:r>
              <a:rPr lang="en-US" altLang="en-US" sz="2400" b="1" dirty="0" err="1"/>
              <a:t>Unimation</a:t>
            </a:r>
            <a:r>
              <a:rPr lang="en-US" altLang="en-US" sz="2400" b="1" dirty="0"/>
              <a:t> also manufactured  Programmable Universal Machine for Assembly (PUMA robot).</a:t>
            </a:r>
            <a:endParaRPr lang="en-US" altLang="en-US" sz="2400" dirty="0"/>
          </a:p>
        </p:txBody>
      </p:sp>
      <p:pic>
        <p:nvPicPr>
          <p:cNvPr id="9218" name="Picture 2" descr="http://www.prsrobots.com/p260.JPG"/>
          <p:cNvPicPr>
            <a:picLocks noChangeAspect="1" noChangeArrowheads="1"/>
          </p:cNvPicPr>
          <p:nvPr/>
        </p:nvPicPr>
        <p:blipFill>
          <a:blip r:embed="rId2"/>
          <a:srcRect/>
          <a:stretch>
            <a:fillRect/>
          </a:stretch>
        </p:blipFill>
        <p:spPr bwMode="auto">
          <a:xfrm>
            <a:off x="304800" y="1524000"/>
            <a:ext cx="3548063" cy="4892675"/>
          </a:xfrm>
          <a:prstGeom prst="rect">
            <a:avLst/>
          </a:prstGeom>
          <a:noFill/>
          <a:ln w="9525">
            <a:noFill/>
            <a:miter lim="800000"/>
            <a:headEnd/>
            <a:tailEnd/>
          </a:ln>
        </p:spPr>
      </p:pic>
      <p:sp>
        <p:nvSpPr>
          <p:cNvPr id="5" name="Title 1"/>
          <p:cNvSpPr txBox="1">
            <a:spLocks/>
          </p:cNvSpPr>
          <p:nvPr/>
        </p:nvSpPr>
        <p:spPr>
          <a:xfrm>
            <a:off x="457200" y="274638"/>
            <a:ext cx="8229600" cy="94456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150" normalizeH="0" baseline="0" noProof="0" dirty="0">
                <a:ln>
                  <a:noFill/>
                </a:ln>
                <a:solidFill>
                  <a:schemeClr val="tx1"/>
                </a:solidFill>
                <a:effectLst/>
                <a:uLnTx/>
                <a:uFillTx/>
                <a:latin typeface="Arial" pitchFamily="34" charset="0"/>
                <a:ea typeface="+mj-ea"/>
                <a:cs typeface="Arial" pitchFamily="34" charset="0"/>
              </a:rPr>
              <a:t>Industrial Robot - History</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C451B3B-F60D-CA93-B071-C16161751250}"/>
                  </a:ext>
                </a:extLst>
              </p14:cNvPr>
              <p14:cNvContentPartPr/>
              <p14:nvPr/>
            </p14:nvContentPartPr>
            <p14:xfrm>
              <a:off x="3354120" y="2647440"/>
              <a:ext cx="5351040" cy="1497960"/>
            </p14:xfrm>
          </p:contentPart>
        </mc:Choice>
        <mc:Fallback>
          <p:pic>
            <p:nvPicPr>
              <p:cNvPr id="2" name="Ink 1">
                <a:extLst>
                  <a:ext uri="{FF2B5EF4-FFF2-40B4-BE49-F238E27FC236}">
                    <a16:creationId xmlns:a16="http://schemas.microsoft.com/office/drawing/2014/main" id="{7C451B3B-F60D-CA93-B071-C16161751250}"/>
                  </a:ext>
                </a:extLst>
              </p:cNvPr>
              <p:cNvPicPr/>
              <p:nvPr/>
            </p:nvPicPr>
            <p:blipFill>
              <a:blip r:embed="rId4"/>
              <a:stretch>
                <a:fillRect/>
              </a:stretch>
            </p:blipFill>
            <p:spPr>
              <a:xfrm>
                <a:off x="3344760" y="2638080"/>
                <a:ext cx="5369760" cy="15166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6" presetClass="entr" presetSubtype="21" fill="hold" nodeType="clickEffect">
                                  <p:stCondLst>
                                    <p:cond delay="0"/>
                                  </p:stCondLst>
                                  <p:childTnLst>
                                    <p:set>
                                      <p:cBhvr>
                                        <p:cTn id="13" dur="1" fill="hold">
                                          <p:stCondLst>
                                            <p:cond delay="0"/>
                                          </p:stCondLst>
                                        </p:cTn>
                                        <p:tgtEl>
                                          <p:spTgt spid="9218"/>
                                        </p:tgtEl>
                                        <p:attrNameLst>
                                          <p:attrName>style.visibility</p:attrName>
                                        </p:attrNameLst>
                                      </p:cBhvr>
                                      <p:to>
                                        <p:strVal val="visible"/>
                                      </p:to>
                                    </p:set>
                                    <p:animEffect transition="in" filter="barn(inVertical)">
                                      <p:cBhvr>
                                        <p:cTn id="14"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228600" y="228600"/>
            <a:ext cx="8712200" cy="1014413"/>
          </a:xfrm>
        </p:spPr>
        <p:txBody>
          <a:bodyPr>
            <a:normAutofit fontScale="90000"/>
          </a:bodyPr>
          <a:lstStyle/>
          <a:p>
            <a:pPr fontAlgn="auto">
              <a:spcAft>
                <a:spcPts val="0"/>
              </a:spcAft>
              <a:defRPr/>
            </a:pPr>
            <a:r>
              <a:rPr lang="en-CA" altLang="en-US" dirty="0"/>
              <a:t>Module 1. </a:t>
            </a:r>
            <a:r>
              <a:rPr lang="en-US" dirty="0"/>
              <a:t>Fundamentals of </a:t>
            </a:r>
            <a:br>
              <a:rPr lang="en-US" dirty="0"/>
            </a:br>
            <a:r>
              <a:rPr lang="en-US" dirty="0"/>
              <a:t>Robot Technology</a:t>
            </a:r>
            <a:endParaRPr lang="en-CA" altLang="en-US" dirty="0"/>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a:t>DE  ZG561, MECHANISMS AND ROBOTICS</a:t>
            </a:r>
            <a:endParaRPr lang="en-CA" dirty="0"/>
          </a:p>
        </p:txBody>
      </p:sp>
      <p:sp>
        <p:nvSpPr>
          <p:cNvPr id="17412" name="Slide Number Placeholder 3"/>
          <p:cNvSpPr>
            <a:spLocks noGrp="1"/>
          </p:cNvSpPr>
          <p:nvPr>
            <p:ph type="sldNum" sz="quarter" idx="11"/>
          </p:nvPr>
        </p:nvSpPr>
        <p:spPr bwMode="auto">
          <a:xfrm>
            <a:off x="7620000" y="6477000"/>
            <a:ext cx="1066800"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1F52D7E5-A4BE-4329-ACDB-D2D986EBE08B}" type="slidenum">
              <a:rPr lang="en-CA" altLang="en-US" sz="1200">
                <a:solidFill>
                  <a:srgbClr val="898989"/>
                </a:solidFill>
                <a:latin typeface="Calibri" panose="020F0502020204030204" pitchFamily="34" charset="0"/>
              </a:rPr>
              <a:pPr>
                <a:spcBef>
                  <a:spcPct val="0"/>
                </a:spcBef>
                <a:buFontTx/>
                <a:buNone/>
              </a:pPr>
              <a:t>2</a:t>
            </a:fld>
            <a:endParaRPr lang="en-CA" altLang="en-US" sz="1200">
              <a:solidFill>
                <a:srgbClr val="898989"/>
              </a:solidFill>
              <a:latin typeface="Calibri" panose="020F0502020204030204" pitchFamily="34" charset="0"/>
            </a:endParaRPr>
          </a:p>
        </p:txBody>
      </p:sp>
      <p:sp>
        <p:nvSpPr>
          <p:cNvPr id="3075" name="Content Placeholder 2"/>
          <p:cNvSpPr>
            <a:spLocks noGrp="1"/>
          </p:cNvSpPr>
          <p:nvPr>
            <p:ph sz="quarter" idx="1"/>
          </p:nvPr>
        </p:nvSpPr>
        <p:spPr>
          <a:xfrm>
            <a:off x="249072" y="1371600"/>
            <a:ext cx="5999328" cy="5100851"/>
          </a:xfrm>
        </p:spPr>
        <p:txBody>
          <a:bodyPr rtlCol="0">
            <a:normAutofit/>
          </a:bodyPr>
          <a:lstStyle/>
          <a:p>
            <a:pPr>
              <a:buFont typeface="Wingdings" pitchFamily="2" charset="2"/>
              <a:buChar char="Ø"/>
            </a:pPr>
            <a:r>
              <a:rPr lang="en-IN" sz="2000" b="1" dirty="0"/>
              <a:t>Introduction</a:t>
            </a:r>
            <a:endParaRPr lang="en-US" sz="2000" b="1" dirty="0"/>
          </a:p>
          <a:p>
            <a:pPr lvl="1">
              <a:buFont typeface="Wingdings" pitchFamily="2" charset="2"/>
              <a:buChar char="Ø"/>
            </a:pPr>
            <a:r>
              <a:rPr lang="en-IN" sz="2000" dirty="0"/>
              <a:t>Automation and Robotics</a:t>
            </a:r>
            <a:endParaRPr lang="en-US" sz="2000" dirty="0"/>
          </a:p>
          <a:p>
            <a:pPr lvl="1">
              <a:buFont typeface="Wingdings" pitchFamily="2" charset="2"/>
              <a:buChar char="Ø"/>
            </a:pPr>
            <a:r>
              <a:rPr lang="en-IN" sz="2000" dirty="0"/>
              <a:t>Robotics in Science Fiction</a:t>
            </a:r>
            <a:endParaRPr lang="en-US" sz="2000" dirty="0"/>
          </a:p>
          <a:p>
            <a:pPr lvl="1">
              <a:buFont typeface="Wingdings" pitchFamily="2" charset="2"/>
              <a:buChar char="Ø"/>
            </a:pPr>
            <a:r>
              <a:rPr lang="en-IN" sz="2000" dirty="0"/>
              <a:t>Progressive Advancement</a:t>
            </a:r>
            <a:endParaRPr lang="en-US" sz="2000" dirty="0"/>
          </a:p>
          <a:p>
            <a:pPr lvl="1">
              <a:buFont typeface="Wingdings" pitchFamily="2" charset="2"/>
              <a:buChar char="Ø"/>
            </a:pPr>
            <a:r>
              <a:rPr lang="en-IN" sz="2000" dirty="0"/>
              <a:t>The Robotics trends and the future prospects</a:t>
            </a:r>
            <a:endParaRPr lang="en-US" sz="2000" dirty="0"/>
          </a:p>
          <a:p>
            <a:pPr>
              <a:buFont typeface="Wingdings" pitchFamily="2" charset="2"/>
              <a:buChar char="Ø"/>
            </a:pPr>
            <a:r>
              <a:rPr lang="en-IN" sz="2000" b="1" dirty="0"/>
              <a:t>Robot Anatomy</a:t>
            </a:r>
            <a:endParaRPr lang="en-US" sz="2000" b="1" dirty="0"/>
          </a:p>
          <a:p>
            <a:pPr lvl="1">
              <a:buFont typeface="Wingdings" pitchFamily="2" charset="2"/>
              <a:buChar char="Ø"/>
            </a:pPr>
            <a:r>
              <a:rPr lang="en-IN" sz="2000" dirty="0"/>
              <a:t>Links, Joints and Joint Notation scheme</a:t>
            </a:r>
            <a:endParaRPr lang="en-US" sz="2000" dirty="0"/>
          </a:p>
          <a:p>
            <a:pPr lvl="1">
              <a:buFont typeface="Wingdings" pitchFamily="2" charset="2"/>
              <a:buChar char="Ø"/>
            </a:pPr>
            <a:r>
              <a:rPr lang="en-IN" sz="2000" dirty="0"/>
              <a:t>Degrees of Freedom (DOF)</a:t>
            </a:r>
            <a:endParaRPr lang="en-US" sz="2000" dirty="0"/>
          </a:p>
          <a:p>
            <a:pPr lvl="1">
              <a:buFont typeface="Wingdings" pitchFamily="2" charset="2"/>
              <a:buChar char="Ø"/>
            </a:pPr>
            <a:r>
              <a:rPr lang="en-IN" sz="2000" dirty="0"/>
              <a:t>Required DOF in a Manipulator</a:t>
            </a:r>
            <a:endParaRPr lang="en-US" sz="2000" dirty="0"/>
          </a:p>
          <a:p>
            <a:pPr lvl="1">
              <a:buFont typeface="Wingdings" pitchFamily="2" charset="2"/>
              <a:buChar char="Ø"/>
            </a:pPr>
            <a:r>
              <a:rPr lang="en-IN" sz="2000" dirty="0"/>
              <a:t>Arm Configuration</a:t>
            </a:r>
            <a:endParaRPr lang="en-US" sz="2000" dirty="0"/>
          </a:p>
          <a:p>
            <a:pPr lvl="1">
              <a:buFont typeface="Wingdings" pitchFamily="2" charset="2"/>
              <a:buChar char="Ø"/>
            </a:pPr>
            <a:r>
              <a:rPr lang="en-IN" sz="2000" dirty="0"/>
              <a:t>Wrist Configuration</a:t>
            </a:r>
            <a:endParaRPr lang="en-US" sz="2000" dirty="0"/>
          </a:p>
          <a:p>
            <a:pPr lvl="1">
              <a:buFont typeface="Wingdings" pitchFamily="2" charset="2"/>
              <a:buChar char="Ø"/>
            </a:pPr>
            <a:r>
              <a:rPr lang="en-IN" sz="2000" dirty="0"/>
              <a:t>The End-Effector (EE)</a:t>
            </a:r>
            <a:endParaRPr lang="en-US" sz="2000" dirty="0"/>
          </a:p>
          <a:p>
            <a:pPr lvl="1">
              <a:buFont typeface="Wingdings" pitchFamily="2" charset="2"/>
              <a:buChar char="Ø"/>
            </a:pPr>
            <a:r>
              <a:rPr lang="en-IN" sz="2000" dirty="0"/>
              <a:t>Human arm characteristics</a:t>
            </a:r>
            <a:endParaRPr lang="en-US" sz="2000" dirty="0"/>
          </a:p>
        </p:txBody>
      </p:sp>
      <p:sp>
        <p:nvSpPr>
          <p:cNvPr id="2" name="Date Placeholder 1"/>
          <p:cNvSpPr>
            <a:spLocks noGrp="1"/>
          </p:cNvSpPr>
          <p:nvPr>
            <p:ph type="dt" sz="quarter" idx="10"/>
          </p:nvPr>
        </p:nvSpPr>
        <p:spPr>
          <a:xfrm>
            <a:off x="457200" y="6477000"/>
            <a:ext cx="2133600" cy="365125"/>
          </a:xfrm>
        </p:spPr>
        <p:txBody>
          <a:bodyPr/>
          <a:lstStyle/>
          <a:p>
            <a:pPr>
              <a:defRPr/>
            </a:pPr>
            <a:fld id="{C6C4E1A7-1E26-48BB-A733-6113B56E3E57}" type="datetime3">
              <a:rPr lang="en-CA" smtClean="0"/>
              <a:pPr>
                <a:defRPr/>
              </a:pPr>
              <a:t>26 July 2025</a:t>
            </a:fld>
            <a:endParaRPr lang="en-CA"/>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A881FB9B-6C4F-95AD-A73A-EE59691C0929}"/>
                  </a:ext>
                </a:extLst>
              </p14:cNvPr>
              <p14:cNvContentPartPr/>
              <p14:nvPr/>
            </p14:nvContentPartPr>
            <p14:xfrm>
              <a:off x="223920" y="1689840"/>
              <a:ext cx="4244040" cy="4715640"/>
            </p14:xfrm>
          </p:contentPart>
        </mc:Choice>
        <mc:Fallback>
          <p:pic>
            <p:nvPicPr>
              <p:cNvPr id="3" name="Ink 2">
                <a:extLst>
                  <a:ext uri="{FF2B5EF4-FFF2-40B4-BE49-F238E27FC236}">
                    <a16:creationId xmlns:a16="http://schemas.microsoft.com/office/drawing/2014/main" id="{A881FB9B-6C4F-95AD-A73A-EE59691C0929}"/>
                  </a:ext>
                </a:extLst>
              </p:cNvPr>
              <p:cNvPicPr/>
              <p:nvPr/>
            </p:nvPicPr>
            <p:blipFill>
              <a:blip r:embed="rId5"/>
              <a:stretch>
                <a:fillRect/>
              </a:stretch>
            </p:blipFill>
            <p:spPr>
              <a:xfrm>
                <a:off x="214560" y="1680480"/>
                <a:ext cx="4262760" cy="4734360"/>
              </a:xfrm>
              <a:prstGeom prst="rect">
                <a:avLst/>
              </a:prstGeom>
            </p:spPr>
          </p:pic>
        </mc:Fallback>
      </mc:AlternateContent>
    </p:spTree>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prsrobots.com/p560.JPG"/>
          <p:cNvPicPr>
            <a:picLocks noChangeAspect="1" noChangeArrowheads="1"/>
          </p:cNvPicPr>
          <p:nvPr/>
        </p:nvPicPr>
        <p:blipFill>
          <a:blip r:embed="rId2"/>
          <a:srcRect/>
          <a:stretch>
            <a:fillRect/>
          </a:stretch>
        </p:blipFill>
        <p:spPr bwMode="auto">
          <a:xfrm>
            <a:off x="3944" y="1447800"/>
            <a:ext cx="6553200" cy="4708525"/>
          </a:xfrm>
          <a:prstGeom prst="rect">
            <a:avLst/>
          </a:prstGeom>
          <a:noFill/>
          <a:ln w="9525">
            <a:noFill/>
            <a:miter lim="800000"/>
            <a:headEnd/>
            <a:tailEnd/>
          </a:ln>
        </p:spPr>
      </p:pic>
      <p:sp>
        <p:nvSpPr>
          <p:cNvPr id="4" name="Rectangle 3"/>
          <p:cNvSpPr/>
          <p:nvPr/>
        </p:nvSpPr>
        <p:spPr>
          <a:xfrm>
            <a:off x="4114800" y="1447800"/>
            <a:ext cx="5025256" cy="2308324"/>
          </a:xfrm>
          <a:prstGeom prst="rect">
            <a:avLst/>
          </a:prstGeom>
        </p:spPr>
        <p:txBody>
          <a:bodyPr wrap="square">
            <a:spAutoFit/>
          </a:bodyPr>
          <a:lstStyle/>
          <a:p>
            <a:pPr algn="just">
              <a:defRPr/>
            </a:pPr>
            <a:r>
              <a:rPr lang="en-US" sz="2400" b="1" dirty="0">
                <a:latin typeface="Arial" panose="020B0604020202020204" pitchFamily="34" charset="0"/>
                <a:cs typeface="Arial" panose="020B0604020202020204" pitchFamily="34" charset="0"/>
              </a:rPr>
              <a:t>A compact and computer-controlled robot for </a:t>
            </a:r>
          </a:p>
          <a:p>
            <a:pPr marL="685800" indent="-285750" algn="just">
              <a:buFont typeface="Wingdings" panose="05000000000000000000" pitchFamily="2" charset="2"/>
              <a:buChar char="Ø"/>
              <a:defRPr/>
            </a:pPr>
            <a:r>
              <a:rPr lang="en-US" sz="2400" b="1" dirty="0">
                <a:latin typeface="Arial" panose="020B0604020202020204" pitchFamily="34" charset="0"/>
                <a:cs typeface="Arial" panose="020B0604020202020204" pitchFamily="34" charset="0"/>
              </a:rPr>
              <a:t>high speed, </a:t>
            </a:r>
          </a:p>
          <a:p>
            <a:pPr marL="685800" indent="-285750" algn="just">
              <a:buFont typeface="Wingdings" panose="05000000000000000000" pitchFamily="2" charset="2"/>
              <a:buChar char="Ø"/>
              <a:defRPr/>
            </a:pPr>
            <a:r>
              <a:rPr lang="en-US" sz="2400" b="1" dirty="0">
                <a:latin typeface="Arial" panose="020B0604020202020204" pitchFamily="34" charset="0"/>
                <a:cs typeface="Arial" panose="020B0604020202020204" pitchFamily="34" charset="0"/>
              </a:rPr>
              <a:t>close-tolerance assembly, </a:t>
            </a:r>
          </a:p>
          <a:p>
            <a:pPr marL="685800" indent="-285750" algn="just">
              <a:buFont typeface="Wingdings" panose="05000000000000000000" pitchFamily="2" charset="2"/>
              <a:buChar char="Ø"/>
              <a:defRPr/>
            </a:pPr>
            <a:r>
              <a:rPr lang="en-US" sz="2400" b="1" dirty="0">
                <a:latin typeface="Arial" panose="020B0604020202020204" pitchFamily="34" charset="0"/>
                <a:cs typeface="Arial" panose="020B0604020202020204" pitchFamily="34" charset="0"/>
              </a:rPr>
              <a:t>light materials handling, and </a:t>
            </a:r>
          </a:p>
          <a:p>
            <a:pPr marL="685800" indent="-285750" algn="just">
              <a:buFont typeface="Wingdings" panose="05000000000000000000" pitchFamily="2" charset="2"/>
              <a:buChar char="Ø"/>
              <a:defRPr/>
            </a:pPr>
            <a:r>
              <a:rPr lang="en-US" sz="2400" b="1" dirty="0">
                <a:latin typeface="Arial" panose="020B0604020202020204" pitchFamily="34" charset="0"/>
                <a:cs typeface="Arial" panose="020B0604020202020204" pitchFamily="34" charset="0"/>
              </a:rPr>
              <a:t>inspection applications.</a:t>
            </a:r>
            <a:endParaRPr lang="en-US" sz="2400" dirty="0">
              <a:latin typeface="Arial" panose="020B0604020202020204" pitchFamily="34" charset="0"/>
              <a:cs typeface="Arial" panose="020B0604020202020204" pitchFamily="34" charset="0"/>
            </a:endParaRPr>
          </a:p>
        </p:txBody>
      </p:sp>
      <p:sp>
        <p:nvSpPr>
          <p:cNvPr id="5" name="Title 1"/>
          <p:cNvSpPr txBox="1">
            <a:spLocks/>
          </p:cNvSpPr>
          <p:nvPr/>
        </p:nvSpPr>
        <p:spPr>
          <a:xfrm>
            <a:off x="457200" y="274638"/>
            <a:ext cx="8229600" cy="94456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150" normalizeH="0" baseline="0" noProof="0" dirty="0">
                <a:ln>
                  <a:noFill/>
                </a:ln>
                <a:solidFill>
                  <a:schemeClr val="tx1"/>
                </a:solidFill>
                <a:effectLst/>
                <a:uLnTx/>
                <a:uFillTx/>
                <a:latin typeface="Arial" pitchFamily="34" charset="0"/>
                <a:ea typeface="+mj-ea"/>
                <a:cs typeface="Arial" pitchFamily="34" charset="0"/>
              </a:rPr>
              <a:t>Industrial Robot - History</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29A666F3-3F77-FC05-F60F-1170616FB423}"/>
                  </a:ext>
                </a:extLst>
              </p14:cNvPr>
              <p14:cNvContentPartPr/>
              <p14:nvPr/>
            </p14:nvContentPartPr>
            <p14:xfrm>
              <a:off x="4880520" y="2613600"/>
              <a:ext cx="3181320" cy="1158840"/>
            </p14:xfrm>
          </p:contentPart>
        </mc:Choice>
        <mc:Fallback>
          <p:pic>
            <p:nvPicPr>
              <p:cNvPr id="2" name="Ink 1">
                <a:extLst>
                  <a:ext uri="{FF2B5EF4-FFF2-40B4-BE49-F238E27FC236}">
                    <a16:creationId xmlns:a16="http://schemas.microsoft.com/office/drawing/2014/main" id="{29A666F3-3F77-FC05-F60F-1170616FB423}"/>
                  </a:ext>
                </a:extLst>
              </p:cNvPr>
              <p:cNvPicPr/>
              <p:nvPr/>
            </p:nvPicPr>
            <p:blipFill>
              <a:blip r:embed="rId4"/>
              <a:stretch>
                <a:fillRect/>
              </a:stretch>
            </p:blipFill>
            <p:spPr>
              <a:xfrm>
                <a:off x="4871160" y="2604240"/>
                <a:ext cx="3200040" cy="11775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left)">
                                      <p:cBhvr>
                                        <p:cTn id="7" dur="500"/>
                                        <p:tgtEl>
                                          <p:spTgt spid="102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2" dur="500"/>
                                        <p:tgtEl>
                                          <p:spTgt spid="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wipe(right)">
                                      <p:cBhvr>
                                        <p:cTn id="17" dur="500"/>
                                        <p:tgtEl>
                                          <p:spTgt spid="4">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wipe(right)">
                                      <p:cBhvr>
                                        <p:cTn id="22" dur="500"/>
                                        <p:tgtEl>
                                          <p:spTgt spid="4">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right)">
                                      <p:cBhvr>
                                        <p:cTn id="27" dur="500"/>
                                        <p:tgtEl>
                                          <p:spTgt spid="4">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wipe(right)">
                                      <p:cBhvr>
                                        <p:cTn id="3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152400" y="1295400"/>
            <a:ext cx="8763000" cy="830263"/>
          </a:xfrm>
          <a:prstGeom prst="rect">
            <a:avLst/>
          </a:prstGeom>
          <a:noFill/>
          <a:ln w="9525">
            <a:noFill/>
            <a:miter lim="800000"/>
            <a:headEnd/>
            <a:tailEnd/>
          </a:ln>
        </p:spPr>
        <p:txBody>
          <a:bodyPr>
            <a:spAutoFit/>
          </a:bodyPr>
          <a:lstStyle/>
          <a:p>
            <a:pPr algn="just"/>
            <a:r>
              <a:rPr lang="en-US" altLang="en-US" sz="2400" b="1" dirty="0"/>
              <a:t>The Tomorrow Tool (T</a:t>
            </a:r>
            <a:r>
              <a:rPr lang="en-US" altLang="en-US" sz="2400" b="1" baseline="30000" dirty="0"/>
              <a:t>3</a:t>
            </a:r>
            <a:r>
              <a:rPr lang="en-US" altLang="en-US" sz="2400" b="1" dirty="0"/>
              <a:t> robot) manufactured by Cincinnati Milacron Inc.  (shown in figure).</a:t>
            </a:r>
            <a:endParaRPr lang="en-US" altLang="en-US" sz="2400" dirty="0"/>
          </a:p>
        </p:txBody>
      </p:sp>
      <p:sp>
        <p:nvSpPr>
          <p:cNvPr id="5" name="Rectangle 4"/>
          <p:cNvSpPr>
            <a:spLocks noChangeArrowheads="1"/>
          </p:cNvSpPr>
          <p:nvPr/>
        </p:nvSpPr>
        <p:spPr bwMode="auto">
          <a:xfrm>
            <a:off x="0" y="2201863"/>
            <a:ext cx="6324600" cy="461963"/>
          </a:xfrm>
          <a:prstGeom prst="rect">
            <a:avLst/>
          </a:prstGeom>
          <a:noFill/>
          <a:ln w="9525">
            <a:noFill/>
            <a:miter lim="800000"/>
            <a:headEnd/>
            <a:tailEnd/>
          </a:ln>
        </p:spPr>
        <p:txBody>
          <a:bodyPr>
            <a:spAutoFit/>
          </a:bodyPr>
          <a:lstStyle/>
          <a:p>
            <a:pPr algn="just"/>
            <a:r>
              <a:rPr lang="en-US" altLang="en-US" sz="2400" b="1" dirty="0"/>
              <a:t> T</a:t>
            </a:r>
            <a:r>
              <a:rPr lang="en-US" altLang="en-US" sz="2400" b="1" baseline="30000" dirty="0"/>
              <a:t>3</a:t>
            </a:r>
            <a:r>
              <a:rPr lang="en-US" altLang="en-US" sz="2400" b="1" dirty="0"/>
              <a:t> robot is an articulated six axis robot.</a:t>
            </a:r>
            <a:endParaRPr lang="en-US" altLang="en-US" sz="2400" dirty="0"/>
          </a:p>
        </p:txBody>
      </p:sp>
      <p:grpSp>
        <p:nvGrpSpPr>
          <p:cNvPr id="2" name="Group 1"/>
          <p:cNvGrpSpPr>
            <a:grpSpLocks/>
          </p:cNvGrpSpPr>
          <p:nvPr/>
        </p:nvGrpSpPr>
        <p:grpSpPr bwMode="auto">
          <a:xfrm>
            <a:off x="2095500" y="2747963"/>
            <a:ext cx="5212804" cy="3835399"/>
            <a:chOff x="325756" y="3897868"/>
            <a:chExt cx="4093844" cy="2584382"/>
          </a:xfrm>
        </p:grpSpPr>
        <p:pic>
          <p:nvPicPr>
            <p:cNvPr id="24584" name="Picture 2" descr="cincinnati_milacron-t3_arm-c1974-102640478-lg2"/>
            <p:cNvPicPr>
              <a:picLocks noChangeAspect="1" noChangeArrowheads="1"/>
            </p:cNvPicPr>
            <p:nvPr/>
          </p:nvPicPr>
          <p:blipFill>
            <a:blip r:embed="rId2"/>
            <a:srcRect/>
            <a:stretch>
              <a:fillRect/>
            </a:stretch>
          </p:blipFill>
          <p:spPr bwMode="auto">
            <a:xfrm>
              <a:off x="457200" y="3897868"/>
              <a:ext cx="3927609" cy="2286000"/>
            </a:xfrm>
            <a:prstGeom prst="rect">
              <a:avLst/>
            </a:prstGeom>
            <a:noFill/>
            <a:ln w="9525">
              <a:noFill/>
              <a:miter lim="800000"/>
              <a:headEnd/>
              <a:tailEnd/>
            </a:ln>
          </p:spPr>
        </p:pic>
        <p:sp>
          <p:nvSpPr>
            <p:cNvPr id="24585" name="Rectangle 7"/>
            <p:cNvSpPr>
              <a:spLocks noChangeArrowheads="1"/>
            </p:cNvSpPr>
            <p:nvPr/>
          </p:nvSpPr>
          <p:spPr bwMode="auto">
            <a:xfrm>
              <a:off x="325756" y="6183868"/>
              <a:ext cx="4093844" cy="298382"/>
            </a:xfrm>
            <a:prstGeom prst="rect">
              <a:avLst/>
            </a:prstGeom>
            <a:noFill/>
            <a:ln w="9525">
              <a:noFill/>
              <a:miter lim="800000"/>
              <a:headEnd/>
              <a:tailEnd/>
            </a:ln>
          </p:spPr>
          <p:txBody>
            <a:bodyPr>
              <a:spAutoFit/>
            </a:bodyPr>
            <a:lstStyle/>
            <a:p>
              <a:pPr algn="ctr"/>
              <a:r>
                <a:rPr lang="en-US" altLang="en-US" sz="2000" b="1" dirty="0"/>
                <a:t>CINCINNATI MILACRON T3-776</a:t>
              </a:r>
            </a:p>
          </p:txBody>
        </p:sp>
      </p:grpSp>
      <p:sp>
        <p:nvSpPr>
          <p:cNvPr id="7" name="Title 1"/>
          <p:cNvSpPr txBox="1">
            <a:spLocks/>
          </p:cNvSpPr>
          <p:nvPr/>
        </p:nvSpPr>
        <p:spPr>
          <a:xfrm>
            <a:off x="457200" y="274638"/>
            <a:ext cx="8229600" cy="944562"/>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4000" b="1" i="0" u="none" strike="noStrike" kern="1200" cap="none" spc="-150" normalizeH="0" baseline="0" noProof="0" dirty="0">
                <a:ln>
                  <a:noFill/>
                </a:ln>
                <a:solidFill>
                  <a:schemeClr val="tx1"/>
                </a:solidFill>
                <a:effectLst/>
                <a:uLnTx/>
                <a:uFillTx/>
                <a:latin typeface="Arial" pitchFamily="34" charset="0"/>
                <a:ea typeface="+mj-ea"/>
                <a:cs typeface="Arial" pitchFamily="34" charset="0"/>
              </a:rPr>
              <a:t>Industrial Robot</a:t>
            </a:r>
          </a:p>
        </p:txBody>
      </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DC3BD0B9-70BA-120F-E96D-993D20CB5053}"/>
                  </a:ext>
                </a:extLst>
              </p14:cNvPr>
              <p14:cNvContentPartPr/>
              <p14:nvPr/>
            </p14:nvContentPartPr>
            <p14:xfrm>
              <a:off x="2986200" y="6446880"/>
              <a:ext cx="2250720" cy="48600"/>
            </p14:xfrm>
          </p:contentPart>
        </mc:Choice>
        <mc:Fallback>
          <p:pic>
            <p:nvPicPr>
              <p:cNvPr id="4" name="Ink 3">
                <a:extLst>
                  <a:ext uri="{FF2B5EF4-FFF2-40B4-BE49-F238E27FC236}">
                    <a16:creationId xmlns:a16="http://schemas.microsoft.com/office/drawing/2014/main" id="{DC3BD0B9-70BA-120F-E96D-993D20CB5053}"/>
                  </a:ext>
                </a:extLst>
              </p:cNvPr>
              <p:cNvPicPr/>
              <p:nvPr/>
            </p:nvPicPr>
            <p:blipFill>
              <a:blip r:embed="rId4"/>
              <a:stretch>
                <a:fillRect/>
              </a:stretch>
            </p:blipFill>
            <p:spPr>
              <a:xfrm>
                <a:off x="2976840" y="6437520"/>
                <a:ext cx="2269440" cy="6732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7504" y="1295400"/>
            <a:ext cx="8817780" cy="4525963"/>
          </a:xfrm>
        </p:spPr>
        <p:txBody>
          <a:bodyPr/>
          <a:lstStyle/>
          <a:p>
            <a:pPr algn="just">
              <a:buFont typeface="Wingdings" pitchFamily="2" charset="2"/>
              <a:buChar char="v"/>
            </a:pPr>
            <a:r>
              <a:rPr lang="en-US" b="1" dirty="0"/>
              <a:t>Industry 4.0</a:t>
            </a:r>
            <a:r>
              <a:rPr lang="en-US" dirty="0"/>
              <a:t> is a name given to the current trend of automation and data exchange in manufacturing technologies. It includes cyber-physical systems, the Internet of things, cloud computing and cognitive computing. </a:t>
            </a:r>
            <a:r>
              <a:rPr lang="en-US" b="1" dirty="0"/>
              <a:t>Industry 4.0</a:t>
            </a:r>
            <a:r>
              <a:rPr lang="en-US" dirty="0"/>
              <a:t> is commonly referred to as the fourth </a:t>
            </a:r>
            <a:r>
              <a:rPr lang="en-US" b="1" dirty="0"/>
              <a:t>industrial</a:t>
            </a:r>
            <a:r>
              <a:rPr lang="en-US" dirty="0"/>
              <a:t> revolution</a:t>
            </a:r>
          </a:p>
        </p:txBody>
      </p:sp>
      <p:sp>
        <p:nvSpPr>
          <p:cNvPr id="4" name="Title 1"/>
          <p:cNvSpPr txBox="1">
            <a:spLocks noGrp="1"/>
          </p:cNvSpPr>
          <p:nvPr>
            <p:ph sz="quarter" idx="10"/>
          </p:nvPr>
        </p:nvSpPr>
        <p:spPr>
          <a:prstGeom prst="rect">
            <a:avLst/>
          </a:prstGeom>
        </p:spPr>
        <p:txBody>
          <a:bodyPr>
            <a:normAutofit fontScale="97500" lnSpcReduction="10000"/>
          </a:bodyPr>
          <a:lstStyle/>
          <a:p>
            <a:pPr marL="0" marR="0" lvl="1" indent="0" algn="l" defTabSz="914400" rtl="0" eaLnBrk="1" fontAlgn="base" latinLnBrk="0" hangingPunct="1">
              <a:lnSpc>
                <a:spcPct val="100000"/>
              </a:lnSpc>
              <a:spcBef>
                <a:spcPct val="0"/>
              </a:spcBef>
              <a:spcAft>
                <a:spcPct val="0"/>
              </a:spcAft>
              <a:buClrTx/>
              <a:buSzTx/>
              <a:buFontTx/>
              <a:buNone/>
              <a:tabLst/>
              <a:defRPr/>
            </a:pPr>
            <a:r>
              <a:rPr kumimoji="0" lang="en-IN" sz="38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The Robotics trends and </a:t>
            </a:r>
            <a:br>
              <a:rPr kumimoji="0" lang="en-IN" sz="38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br>
            <a:r>
              <a:rPr kumimoji="0" lang="en-IN" sz="38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the future prospects</a:t>
            </a:r>
            <a:endParaRPr kumimoji="0" lang="en-US" sz="40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4601" y="3426804"/>
            <a:ext cx="6391616" cy="3104636"/>
          </a:xfrm>
          <a:prstGeom prst="rect">
            <a:avLst/>
          </a:prstGeom>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3A6BEDB4-ECFC-B86D-998A-78F405A7D60E}"/>
                  </a:ext>
                </a:extLst>
              </p14:cNvPr>
              <p14:cNvContentPartPr/>
              <p14:nvPr/>
            </p14:nvContentPartPr>
            <p14:xfrm>
              <a:off x="85320" y="751680"/>
              <a:ext cx="8655480" cy="5598000"/>
            </p14:xfrm>
          </p:contentPart>
        </mc:Choice>
        <mc:Fallback>
          <p:pic>
            <p:nvPicPr>
              <p:cNvPr id="5" name="Ink 4">
                <a:extLst>
                  <a:ext uri="{FF2B5EF4-FFF2-40B4-BE49-F238E27FC236}">
                    <a16:creationId xmlns:a16="http://schemas.microsoft.com/office/drawing/2014/main" id="{3A6BEDB4-ECFC-B86D-998A-78F405A7D60E}"/>
                  </a:ext>
                </a:extLst>
              </p:cNvPr>
              <p:cNvPicPr/>
              <p:nvPr/>
            </p:nvPicPr>
            <p:blipFill>
              <a:blip r:embed="rId4"/>
              <a:stretch>
                <a:fillRect/>
              </a:stretch>
            </p:blipFill>
            <p:spPr>
              <a:xfrm>
                <a:off x="75960" y="742320"/>
                <a:ext cx="8674200" cy="561672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47800"/>
            <a:ext cx="6324600" cy="5005536"/>
          </a:xfrm>
        </p:spPr>
        <p:txBody>
          <a:bodyPr/>
          <a:lstStyle/>
          <a:p>
            <a:pPr>
              <a:buFont typeface="Wingdings" panose="05000000000000000000" pitchFamily="2" charset="2"/>
              <a:buChar char="v"/>
            </a:pPr>
            <a:r>
              <a:rPr lang="en-IN" sz="2000" b="1" dirty="0"/>
              <a:t>First Generation Robots</a:t>
            </a:r>
          </a:p>
          <a:p>
            <a:pPr lvl="1">
              <a:buFont typeface="Wingdings" panose="05000000000000000000" pitchFamily="2" charset="2"/>
              <a:buChar char="v"/>
            </a:pPr>
            <a:r>
              <a:rPr lang="en-IN" sz="2000" dirty="0"/>
              <a:t>Repeating</a:t>
            </a:r>
          </a:p>
          <a:p>
            <a:pPr lvl="1">
              <a:buFont typeface="Wingdings" panose="05000000000000000000" pitchFamily="2" charset="2"/>
              <a:buChar char="v"/>
            </a:pPr>
            <a:r>
              <a:rPr lang="en-IN" sz="2000" dirty="0"/>
              <a:t>Non-servo, Pick and Place</a:t>
            </a:r>
          </a:p>
          <a:p>
            <a:pPr>
              <a:buFont typeface="Wingdings" panose="05000000000000000000" pitchFamily="2" charset="2"/>
              <a:buChar char="v"/>
            </a:pPr>
            <a:r>
              <a:rPr lang="en-IN" sz="2000" b="1" dirty="0"/>
              <a:t>Second Generation Robots</a:t>
            </a:r>
          </a:p>
          <a:p>
            <a:pPr lvl="1">
              <a:buFont typeface="Wingdings" panose="05000000000000000000" pitchFamily="2" charset="2"/>
              <a:buChar char="v"/>
            </a:pPr>
            <a:r>
              <a:rPr lang="en-IN" sz="2000" dirty="0"/>
              <a:t>Use of Sensing devices</a:t>
            </a:r>
          </a:p>
          <a:p>
            <a:pPr lvl="1">
              <a:buFont typeface="Wingdings" panose="05000000000000000000" pitchFamily="2" charset="2"/>
              <a:buChar char="v"/>
            </a:pPr>
            <a:r>
              <a:rPr lang="en-IN" sz="2000" dirty="0"/>
              <a:t>Response to sensory feedback</a:t>
            </a:r>
          </a:p>
          <a:p>
            <a:pPr>
              <a:buFont typeface="Wingdings" panose="05000000000000000000" pitchFamily="2" charset="2"/>
              <a:buChar char="v"/>
            </a:pPr>
            <a:r>
              <a:rPr lang="en-IN" sz="2000" b="1" dirty="0"/>
              <a:t>Third Generation Robots</a:t>
            </a:r>
          </a:p>
          <a:p>
            <a:pPr lvl="1">
              <a:buFont typeface="Wingdings" panose="05000000000000000000" pitchFamily="2" charset="2"/>
              <a:buChar char="v"/>
            </a:pPr>
            <a:r>
              <a:rPr lang="en-IN" sz="2000" dirty="0"/>
              <a:t>Artificial intelligence</a:t>
            </a:r>
          </a:p>
          <a:p>
            <a:pPr lvl="1">
              <a:buFont typeface="Wingdings" panose="05000000000000000000" pitchFamily="2" charset="2"/>
              <a:buChar char="v"/>
            </a:pPr>
            <a:r>
              <a:rPr lang="en-IN" sz="2000" dirty="0"/>
              <a:t>Self learning</a:t>
            </a:r>
          </a:p>
          <a:p>
            <a:pPr lvl="1">
              <a:buFont typeface="Wingdings" panose="05000000000000000000" pitchFamily="2" charset="2"/>
              <a:buChar char="v"/>
            </a:pPr>
            <a:r>
              <a:rPr lang="en-IN" sz="2000" dirty="0"/>
              <a:t>Conclusion drawing from past experiences</a:t>
            </a:r>
          </a:p>
          <a:p>
            <a:pPr>
              <a:buFont typeface="Wingdings" panose="05000000000000000000" pitchFamily="2" charset="2"/>
              <a:buChar char="v"/>
            </a:pPr>
            <a:r>
              <a:rPr lang="en-IN" sz="2000" b="1" dirty="0"/>
              <a:t>Fourth Generation Robots</a:t>
            </a:r>
          </a:p>
          <a:p>
            <a:pPr lvl="1">
              <a:buFont typeface="Wingdings" panose="05000000000000000000" pitchFamily="2" charset="2"/>
              <a:buChar char="v"/>
            </a:pPr>
            <a:r>
              <a:rPr lang="en-IN" sz="2000" dirty="0"/>
              <a:t>May  be an android or a biological robot.</a:t>
            </a:r>
          </a:p>
          <a:p>
            <a:r>
              <a:rPr lang="en-IN" sz="2000" dirty="0"/>
              <a:t>	</a:t>
            </a:r>
            <a:endParaRPr lang="en-US" sz="2000" dirty="0"/>
          </a:p>
        </p:txBody>
      </p:sp>
      <p:sp>
        <p:nvSpPr>
          <p:cNvPr id="3" name="Content Placeholder 2"/>
          <p:cNvSpPr>
            <a:spLocks noGrp="1"/>
          </p:cNvSpPr>
          <p:nvPr>
            <p:ph sz="quarter" idx="10"/>
          </p:nvPr>
        </p:nvSpPr>
        <p:spPr/>
        <p:txBody>
          <a:bodyPr/>
          <a:lstStyle/>
          <a:p>
            <a:r>
              <a:rPr lang="en-IN" dirty="0"/>
              <a:t>Progressive Advancement</a:t>
            </a:r>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085876E0-6204-4F98-30F9-EEC3D8A6812E}"/>
                  </a:ext>
                </a:extLst>
              </p14:cNvPr>
              <p14:cNvContentPartPr/>
              <p14:nvPr/>
            </p14:nvContentPartPr>
            <p14:xfrm>
              <a:off x="101520" y="905040"/>
              <a:ext cx="6393240" cy="5129280"/>
            </p14:xfrm>
          </p:contentPart>
        </mc:Choice>
        <mc:Fallback>
          <p:pic>
            <p:nvPicPr>
              <p:cNvPr id="4" name="Ink 3">
                <a:extLst>
                  <a:ext uri="{FF2B5EF4-FFF2-40B4-BE49-F238E27FC236}">
                    <a16:creationId xmlns:a16="http://schemas.microsoft.com/office/drawing/2014/main" id="{085876E0-6204-4F98-30F9-EEC3D8A6812E}"/>
                  </a:ext>
                </a:extLst>
              </p:cNvPr>
              <p:cNvPicPr/>
              <p:nvPr/>
            </p:nvPicPr>
            <p:blipFill>
              <a:blip r:embed="rId3"/>
              <a:stretch>
                <a:fillRect/>
              </a:stretch>
            </p:blipFill>
            <p:spPr>
              <a:xfrm>
                <a:off x="92160" y="895680"/>
                <a:ext cx="6411960" cy="5148000"/>
              </a:xfrm>
              <a:prstGeom prst="rect">
                <a:avLst/>
              </a:prstGeom>
            </p:spPr>
          </p:pic>
        </mc:Fallback>
      </mc:AlternateContent>
    </p:spTree>
    <p:extLst>
      <p:ext uri="{BB962C8B-B14F-4D97-AF65-F5344CB8AC3E}">
        <p14:creationId xmlns:p14="http://schemas.microsoft.com/office/powerpoint/2010/main" val="2583787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0"/>
              </a:spcBef>
              <a:spcAft>
                <a:spcPts val="1800"/>
              </a:spcAft>
              <a:buFont typeface="Wingdings" pitchFamily="2" charset="2"/>
              <a:buChar char="v"/>
            </a:pPr>
            <a:r>
              <a:rPr lang="en-US" dirty="0"/>
              <a:t>Public Security / Military</a:t>
            </a:r>
          </a:p>
          <a:p>
            <a:pPr>
              <a:spcBef>
                <a:spcPts val="0"/>
              </a:spcBef>
              <a:spcAft>
                <a:spcPts val="1800"/>
              </a:spcAft>
              <a:buFont typeface="Wingdings" pitchFamily="2" charset="2"/>
              <a:buChar char="v"/>
            </a:pPr>
            <a:r>
              <a:rPr lang="en-US" dirty="0"/>
              <a:t>Healthcare</a:t>
            </a:r>
          </a:p>
          <a:p>
            <a:pPr>
              <a:spcBef>
                <a:spcPts val="0"/>
              </a:spcBef>
              <a:spcAft>
                <a:spcPts val="1800"/>
              </a:spcAft>
              <a:buFont typeface="Wingdings" pitchFamily="2" charset="2"/>
              <a:buChar char="v"/>
            </a:pPr>
            <a:r>
              <a:rPr lang="en-US" dirty="0"/>
              <a:t>Coworkers</a:t>
            </a:r>
          </a:p>
          <a:p>
            <a:pPr>
              <a:spcBef>
                <a:spcPts val="0"/>
              </a:spcBef>
              <a:spcAft>
                <a:spcPts val="1800"/>
              </a:spcAft>
              <a:buFont typeface="Wingdings" pitchFamily="2" charset="2"/>
              <a:buChar char="v"/>
            </a:pPr>
            <a:r>
              <a:rPr lang="en-US" dirty="0"/>
              <a:t>Robots at Home</a:t>
            </a:r>
          </a:p>
          <a:p>
            <a:pPr>
              <a:spcBef>
                <a:spcPts val="0"/>
              </a:spcBef>
              <a:spcAft>
                <a:spcPts val="1800"/>
              </a:spcAft>
              <a:buFont typeface="Wingdings" pitchFamily="2" charset="2"/>
              <a:buChar char="v"/>
            </a:pPr>
            <a:r>
              <a:rPr lang="en-US" dirty="0"/>
              <a:t>Robots in Education</a:t>
            </a:r>
          </a:p>
          <a:p>
            <a:pPr>
              <a:spcBef>
                <a:spcPts val="0"/>
              </a:spcBef>
              <a:spcAft>
                <a:spcPts val="1800"/>
              </a:spcAft>
              <a:buFont typeface="Wingdings" pitchFamily="2" charset="2"/>
              <a:buChar char="v"/>
            </a:pPr>
            <a:r>
              <a:rPr lang="en-US" dirty="0"/>
              <a:t>Entertainment</a:t>
            </a:r>
          </a:p>
        </p:txBody>
      </p:sp>
      <p:sp>
        <p:nvSpPr>
          <p:cNvPr id="4" name="Title 1"/>
          <p:cNvSpPr txBox="1">
            <a:spLocks noGrp="1"/>
          </p:cNvSpPr>
          <p:nvPr>
            <p:ph sz="quarter" idx="10"/>
          </p:nvPr>
        </p:nvSpPr>
        <p:spPr>
          <a:prstGeom prst="rect">
            <a:avLst/>
          </a:prstGeom>
        </p:spPr>
        <p:txBody>
          <a:bodyPr>
            <a:normAutofit fontScale="97500" lnSpcReduction="10000"/>
          </a:bodyPr>
          <a:lstStyle/>
          <a:p>
            <a:pPr marL="0" marR="0" lvl="1" indent="0" algn="l" defTabSz="914400" rtl="0" eaLnBrk="1" fontAlgn="base" latinLnBrk="0" hangingPunct="1">
              <a:lnSpc>
                <a:spcPct val="100000"/>
              </a:lnSpc>
              <a:spcBef>
                <a:spcPct val="0"/>
              </a:spcBef>
              <a:spcAft>
                <a:spcPct val="0"/>
              </a:spcAft>
              <a:buClrTx/>
              <a:buSzTx/>
              <a:buFontTx/>
              <a:buNone/>
              <a:tabLst/>
              <a:defRPr/>
            </a:pPr>
            <a:r>
              <a:rPr kumimoji="0" lang="en-IN" sz="38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The Robotics trends and </a:t>
            </a:r>
            <a:br>
              <a:rPr kumimoji="0" lang="en-IN" sz="38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br>
            <a:r>
              <a:rPr kumimoji="0" lang="en-IN" sz="38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the future prospects</a:t>
            </a:r>
            <a:endParaRPr kumimoji="0" lang="en-US" sz="40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727ED496-32D6-92C7-17BD-D10FFD6CA283}"/>
                  </a:ext>
                </a:extLst>
              </p14:cNvPr>
              <p14:cNvContentPartPr/>
              <p14:nvPr/>
            </p14:nvContentPartPr>
            <p14:xfrm>
              <a:off x="39960" y="3194640"/>
              <a:ext cx="361440" cy="45720"/>
            </p14:xfrm>
          </p:contentPart>
        </mc:Choice>
        <mc:Fallback>
          <p:pic>
            <p:nvPicPr>
              <p:cNvPr id="3" name="Ink 2">
                <a:extLst>
                  <a:ext uri="{FF2B5EF4-FFF2-40B4-BE49-F238E27FC236}">
                    <a16:creationId xmlns:a16="http://schemas.microsoft.com/office/drawing/2014/main" id="{727ED496-32D6-92C7-17BD-D10FFD6CA283}"/>
                  </a:ext>
                </a:extLst>
              </p:cNvPr>
              <p:cNvPicPr/>
              <p:nvPr/>
            </p:nvPicPr>
            <p:blipFill>
              <a:blip r:embed="rId3"/>
              <a:stretch>
                <a:fillRect/>
              </a:stretch>
            </p:blipFill>
            <p:spPr>
              <a:xfrm>
                <a:off x="30600" y="3185280"/>
                <a:ext cx="38016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5FCBED84-FE63-5D4A-9F7C-2C64DDE8F011}"/>
                  </a:ext>
                </a:extLst>
              </p14:cNvPr>
              <p14:cNvContentPartPr/>
              <p14:nvPr/>
            </p14:nvContentPartPr>
            <p14:xfrm>
              <a:off x="2336760" y="1545120"/>
              <a:ext cx="2260800" cy="1313280"/>
            </p14:xfrm>
          </p:contentPart>
        </mc:Choice>
        <mc:Fallback>
          <p:pic>
            <p:nvPicPr>
              <p:cNvPr id="5" name="Ink 4">
                <a:extLst>
                  <a:ext uri="{FF2B5EF4-FFF2-40B4-BE49-F238E27FC236}">
                    <a16:creationId xmlns:a16="http://schemas.microsoft.com/office/drawing/2014/main" id="{5FCBED84-FE63-5D4A-9F7C-2C64DDE8F011}"/>
                  </a:ext>
                </a:extLst>
              </p:cNvPr>
              <p:cNvPicPr/>
              <p:nvPr/>
            </p:nvPicPr>
            <p:blipFill>
              <a:blip r:embed="rId5"/>
              <a:stretch>
                <a:fillRect/>
              </a:stretch>
            </p:blipFill>
            <p:spPr>
              <a:xfrm>
                <a:off x="2327400" y="1535760"/>
                <a:ext cx="2279520" cy="1332000"/>
              </a:xfrm>
              <a:prstGeom prst="rect">
                <a:avLst/>
              </a:prstGeom>
            </p:spPr>
          </p:pic>
        </mc:Fallback>
      </mc:AlternateContent>
    </p:spTree>
    <p:extLst>
      <p:ext uri="{BB962C8B-B14F-4D97-AF65-F5344CB8AC3E}">
        <p14:creationId xmlns:p14="http://schemas.microsoft.com/office/powerpoint/2010/main" val="248093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7"/>
          <p:cNvSpPr>
            <a:spLocks noChangeArrowheads="1"/>
          </p:cNvSpPr>
          <p:nvPr/>
        </p:nvSpPr>
        <p:spPr bwMode="auto">
          <a:xfrm>
            <a:off x="228600" y="1371600"/>
            <a:ext cx="8610600" cy="830997"/>
          </a:xfrm>
          <a:prstGeom prst="rect">
            <a:avLst/>
          </a:prstGeom>
          <a:noFill/>
          <a:ln w="9525">
            <a:noFill/>
            <a:miter lim="800000"/>
            <a:headEnd/>
            <a:tailEnd/>
          </a:ln>
        </p:spPr>
        <p:txBody>
          <a:bodyPr wrap="square">
            <a:spAutoFit/>
          </a:bodyPr>
          <a:lstStyle/>
          <a:p>
            <a:pPr marL="234950" indent="-234950" algn="just">
              <a:buFont typeface="Wingdings" pitchFamily="2" charset="2"/>
              <a:buChar char="v"/>
            </a:pPr>
            <a:r>
              <a:rPr lang="en-US" altLang="en-US" sz="2400" b="1" dirty="0"/>
              <a:t> Complex mechanical hands with fingers attached to a robot.</a:t>
            </a:r>
            <a:endParaRPr lang="en-US" altLang="en-US" sz="2400" dirty="0"/>
          </a:p>
        </p:txBody>
      </p:sp>
      <p:pic>
        <p:nvPicPr>
          <p:cNvPr id="43013" name="Picture 2"/>
          <p:cNvPicPr>
            <a:picLocks noChangeAspect="1" noChangeArrowheads="1"/>
          </p:cNvPicPr>
          <p:nvPr/>
        </p:nvPicPr>
        <p:blipFill>
          <a:blip r:embed="rId2"/>
          <a:srcRect/>
          <a:stretch>
            <a:fillRect/>
          </a:stretch>
        </p:blipFill>
        <p:spPr bwMode="auto">
          <a:xfrm>
            <a:off x="1219200" y="2895600"/>
            <a:ext cx="3560763" cy="2827337"/>
          </a:xfrm>
          <a:prstGeom prst="rect">
            <a:avLst/>
          </a:prstGeom>
          <a:noFill/>
          <a:ln w="9525">
            <a:noFill/>
            <a:miter lim="800000"/>
            <a:headEnd/>
            <a:tailEnd/>
          </a:ln>
        </p:spPr>
      </p:pic>
      <p:pic>
        <p:nvPicPr>
          <p:cNvPr id="43014" name="Picture 4" descr="https://encrypted-tbn2.gstatic.com/images?q=tbn:ANd9GcQ-oiMb7KhTY79oTv5AhpXir6vK-Bvhq9LVdFJKI7bNlXmnCV4c"/>
          <p:cNvPicPr>
            <a:picLocks noChangeAspect="1" noChangeArrowheads="1"/>
          </p:cNvPicPr>
          <p:nvPr/>
        </p:nvPicPr>
        <p:blipFill>
          <a:blip r:embed="rId3"/>
          <a:srcRect/>
          <a:stretch>
            <a:fillRect/>
          </a:stretch>
        </p:blipFill>
        <p:spPr bwMode="auto">
          <a:xfrm>
            <a:off x="5029200" y="2819400"/>
            <a:ext cx="2959100" cy="2827337"/>
          </a:xfrm>
          <a:prstGeom prst="rect">
            <a:avLst/>
          </a:prstGeom>
          <a:noFill/>
          <a:ln w="9525">
            <a:noFill/>
            <a:miter lim="800000"/>
            <a:headEnd/>
            <a:tailEnd/>
          </a:ln>
        </p:spPr>
      </p:pic>
      <p:sp>
        <p:nvSpPr>
          <p:cNvPr id="7" name="Title 1"/>
          <p:cNvSpPr txBox="1">
            <a:spLocks/>
          </p:cNvSpPr>
          <p:nvPr/>
        </p:nvSpPr>
        <p:spPr>
          <a:xfrm>
            <a:off x="107576" y="762000"/>
            <a:ext cx="9009530" cy="609600"/>
          </a:xfrm>
          <a:prstGeom prst="rect">
            <a:avLst/>
          </a:prstGeom>
        </p:spPr>
        <p:txBody>
          <a:bodyPr>
            <a:normAutofit fontScale="82500" lnSpcReduction="10000"/>
          </a:bodyPr>
          <a:lstStyle/>
          <a:p>
            <a:pPr marL="0" marR="0" lvl="1" indent="0" algn="l" defTabSz="914400" rtl="0" eaLnBrk="1" fontAlgn="base" latinLnBrk="0" hangingPunct="1">
              <a:lnSpc>
                <a:spcPct val="100000"/>
              </a:lnSpc>
              <a:spcBef>
                <a:spcPct val="0"/>
              </a:spcBef>
              <a:spcAft>
                <a:spcPct val="0"/>
              </a:spcAft>
              <a:buClrTx/>
              <a:buSzTx/>
              <a:buFontTx/>
              <a:buNone/>
              <a:tabLst/>
              <a:defRPr/>
            </a:pPr>
            <a:r>
              <a:rPr kumimoji="0" lang="en-IN" sz="38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The Robotics trends and the future prospects</a:t>
            </a:r>
            <a:endParaRPr kumimoji="0" lang="en-US" sz="40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5ABCE98-D053-341C-D20E-82A01DDF8F49}"/>
                  </a:ext>
                </a:extLst>
              </p14:cNvPr>
              <p14:cNvContentPartPr/>
              <p14:nvPr/>
            </p14:nvContentPartPr>
            <p14:xfrm>
              <a:off x="1216080" y="3225600"/>
              <a:ext cx="2275920" cy="1661760"/>
            </p14:xfrm>
          </p:contentPart>
        </mc:Choice>
        <mc:Fallback>
          <p:pic>
            <p:nvPicPr>
              <p:cNvPr id="2" name="Ink 1">
                <a:extLst>
                  <a:ext uri="{FF2B5EF4-FFF2-40B4-BE49-F238E27FC236}">
                    <a16:creationId xmlns:a16="http://schemas.microsoft.com/office/drawing/2014/main" id="{D5ABCE98-D053-341C-D20E-82A01DDF8F49}"/>
                  </a:ext>
                </a:extLst>
              </p:cNvPr>
              <p:cNvPicPr/>
              <p:nvPr/>
            </p:nvPicPr>
            <p:blipFill>
              <a:blip r:embed="rId5"/>
              <a:stretch>
                <a:fillRect/>
              </a:stretch>
            </p:blipFill>
            <p:spPr>
              <a:xfrm>
                <a:off x="1206720" y="3216240"/>
                <a:ext cx="2294640" cy="1680480"/>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7"/>
          <p:cNvSpPr>
            <a:spLocks noChangeArrowheads="1"/>
          </p:cNvSpPr>
          <p:nvPr/>
        </p:nvSpPr>
        <p:spPr bwMode="auto">
          <a:xfrm>
            <a:off x="-180528" y="4931119"/>
            <a:ext cx="3969657" cy="830997"/>
          </a:xfrm>
          <a:prstGeom prst="rect">
            <a:avLst/>
          </a:prstGeom>
          <a:noFill/>
          <a:ln w="9525">
            <a:noFill/>
            <a:miter lim="800000"/>
            <a:headEnd/>
            <a:tailEnd/>
          </a:ln>
        </p:spPr>
        <p:txBody>
          <a:bodyPr wrap="square">
            <a:spAutoFit/>
          </a:bodyPr>
          <a:lstStyle/>
          <a:p>
            <a:pPr algn="ctr"/>
            <a:r>
              <a:rPr lang="en-US" altLang="en-US" sz="2400" dirty="0"/>
              <a:t>Humanoid robot ASIMO from Honda</a:t>
            </a:r>
          </a:p>
        </p:txBody>
      </p:sp>
      <p:sp>
        <p:nvSpPr>
          <p:cNvPr id="7" name="Title 1"/>
          <p:cNvSpPr txBox="1">
            <a:spLocks/>
          </p:cNvSpPr>
          <p:nvPr/>
        </p:nvSpPr>
        <p:spPr>
          <a:xfrm>
            <a:off x="107576" y="762000"/>
            <a:ext cx="9009530" cy="609600"/>
          </a:xfrm>
          <a:prstGeom prst="rect">
            <a:avLst/>
          </a:prstGeom>
        </p:spPr>
        <p:txBody>
          <a:bodyPr>
            <a:normAutofit fontScale="82500" lnSpcReduction="10000"/>
          </a:bodyPr>
          <a:lstStyle/>
          <a:p>
            <a:pPr marL="0" marR="0" lvl="1" indent="0" algn="l" defTabSz="914400" rtl="0" eaLnBrk="1" fontAlgn="base" latinLnBrk="0" hangingPunct="1">
              <a:lnSpc>
                <a:spcPct val="100000"/>
              </a:lnSpc>
              <a:spcBef>
                <a:spcPct val="0"/>
              </a:spcBef>
              <a:spcAft>
                <a:spcPct val="0"/>
              </a:spcAft>
              <a:buClrTx/>
              <a:buSzTx/>
              <a:buFontTx/>
              <a:buNone/>
              <a:tabLst/>
              <a:defRPr/>
            </a:pPr>
            <a:r>
              <a:rPr kumimoji="0" lang="en-IN" sz="38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The Robotics trends and the future prospects</a:t>
            </a:r>
            <a:endParaRPr kumimoji="0" lang="en-US" sz="40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16536"/>
            <a:ext cx="3969657" cy="266711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9446" y="1452996"/>
            <a:ext cx="2870853" cy="4306280"/>
          </a:xfrm>
          <a:prstGeom prst="rect">
            <a:avLst/>
          </a:prstGeom>
        </p:spPr>
      </p:pic>
      <p:sp>
        <p:nvSpPr>
          <p:cNvPr id="6" name="Rectangle 7"/>
          <p:cNvSpPr>
            <a:spLocks noChangeArrowheads="1"/>
          </p:cNvSpPr>
          <p:nvPr/>
        </p:nvSpPr>
        <p:spPr bwMode="auto">
          <a:xfrm>
            <a:off x="4612341" y="5762116"/>
            <a:ext cx="4055889" cy="461665"/>
          </a:xfrm>
          <a:prstGeom prst="rect">
            <a:avLst/>
          </a:prstGeom>
          <a:noFill/>
          <a:ln w="9525">
            <a:noFill/>
            <a:miter lim="800000"/>
            <a:headEnd/>
            <a:tailEnd/>
          </a:ln>
        </p:spPr>
        <p:txBody>
          <a:bodyPr wrap="square">
            <a:spAutoFit/>
          </a:bodyPr>
          <a:lstStyle/>
          <a:p>
            <a:pPr algn="just"/>
            <a:r>
              <a:rPr lang="en-US" altLang="en-US" sz="2400" dirty="0"/>
              <a:t>Atlas from Boston Dynamics</a:t>
            </a:r>
          </a:p>
        </p:txBody>
      </p:sp>
      <p:pic>
        <p:nvPicPr>
          <p:cNvPr id="4" name="Picture 3">
            <a:extLst>
              <a:ext uri="{FF2B5EF4-FFF2-40B4-BE49-F238E27FC236}">
                <a16:creationId xmlns:a16="http://schemas.microsoft.com/office/drawing/2014/main" id="{90AE02E9-03A8-BDAE-D302-7BC82DF7F7BB}"/>
              </a:ext>
            </a:extLst>
          </p:cNvPr>
          <p:cNvPicPr>
            <a:picLocks noChangeAspect="1"/>
          </p:cNvPicPr>
          <p:nvPr/>
        </p:nvPicPr>
        <p:blipFill>
          <a:blip r:embed="rId4"/>
          <a:stretch>
            <a:fillRect/>
          </a:stretch>
        </p:blipFill>
        <p:spPr>
          <a:xfrm>
            <a:off x="6790299" y="1460286"/>
            <a:ext cx="2304577" cy="4232632"/>
          </a:xfrm>
          <a:prstGeom prst="rect">
            <a:avLst/>
          </a:prstGeom>
        </p:spPr>
      </p:pic>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24B96CBF-9F75-95E7-5311-9FE1326F7976}"/>
                  </a:ext>
                </a:extLst>
              </p14:cNvPr>
              <p14:cNvContentPartPr/>
              <p14:nvPr/>
            </p14:nvContentPartPr>
            <p14:xfrm>
              <a:off x="1698840" y="4824720"/>
              <a:ext cx="5446440" cy="1380600"/>
            </p14:xfrm>
          </p:contentPart>
        </mc:Choice>
        <mc:Fallback>
          <p:pic>
            <p:nvPicPr>
              <p:cNvPr id="3" name="Ink 2">
                <a:extLst>
                  <a:ext uri="{FF2B5EF4-FFF2-40B4-BE49-F238E27FC236}">
                    <a16:creationId xmlns:a16="http://schemas.microsoft.com/office/drawing/2014/main" id="{24B96CBF-9F75-95E7-5311-9FE1326F7976}"/>
                  </a:ext>
                </a:extLst>
              </p:cNvPr>
              <p:cNvPicPr/>
              <p:nvPr/>
            </p:nvPicPr>
            <p:blipFill>
              <a:blip r:embed="rId6"/>
              <a:stretch>
                <a:fillRect/>
              </a:stretch>
            </p:blipFill>
            <p:spPr>
              <a:xfrm>
                <a:off x="1689480" y="4815360"/>
                <a:ext cx="5465160" cy="1399320"/>
              </a:xfrm>
              <a:prstGeom prst="rect">
                <a:avLst/>
              </a:prstGeom>
            </p:spPr>
          </p:pic>
        </mc:Fallback>
      </mc:AlternateContent>
    </p:spTree>
    <p:extLst>
      <p:ext uri="{BB962C8B-B14F-4D97-AF65-F5344CB8AC3E}">
        <p14:creationId xmlns:p14="http://schemas.microsoft.com/office/powerpoint/2010/main" val="123556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t>Coordinate Systems</a:t>
            </a:r>
          </a:p>
        </p:txBody>
      </p:sp>
      <p:sp>
        <p:nvSpPr>
          <p:cNvPr id="4" name="Date Placeholder 3"/>
          <p:cNvSpPr>
            <a:spLocks noGrp="1"/>
          </p:cNvSpPr>
          <p:nvPr>
            <p:ph type="dt" sz="half" idx="10"/>
          </p:nvPr>
        </p:nvSpPr>
        <p:spPr>
          <a:xfrm>
            <a:off x="457200" y="6477000"/>
            <a:ext cx="2133600" cy="365125"/>
          </a:xfrm>
        </p:spPr>
        <p:txBody>
          <a:bodyPr/>
          <a:lstStyle/>
          <a:p>
            <a:pPr>
              <a:defRPr/>
            </a:pPr>
            <a:fld id="{7AFDD9F0-1EE3-44E4-9122-3476035B9695}" type="datetime3">
              <a:rPr lang="en-CA" smtClean="0"/>
              <a:pPr>
                <a:defRPr/>
              </a:pPr>
              <a:t>26 July 2025</a:t>
            </a:fld>
            <a:endParaRPr lang="en-CA"/>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a:t>DE  ZG561, MECHANISMS AND ROBOTICS</a:t>
            </a:r>
            <a:endParaRPr lang="en-CA"/>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27</a:t>
            </a:fld>
            <a:endParaRPr lang="en-CA" altLang="en-US"/>
          </a:p>
        </p:txBody>
      </p:sp>
      <p:sp>
        <p:nvSpPr>
          <p:cNvPr id="7" name="Content Placeholder 2"/>
          <p:cNvSpPr txBox="1">
            <a:spLocks/>
          </p:cNvSpPr>
          <p:nvPr/>
        </p:nvSpPr>
        <p:spPr bwMode="auto">
          <a:xfrm>
            <a:off x="0" y="1676400"/>
            <a:ext cx="3733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Cartesian</a:t>
            </a:r>
          </a:p>
        </p:txBody>
      </p:sp>
      <p:pic>
        <p:nvPicPr>
          <p:cNvPr id="8" name="Picture 7" descr="cartesian.png"/>
          <p:cNvPicPr>
            <a:picLocks noChangeAspect="1"/>
          </p:cNvPicPr>
          <p:nvPr/>
        </p:nvPicPr>
        <p:blipFill>
          <a:blip r:embed="rId2"/>
          <a:stretch>
            <a:fillRect/>
          </a:stretch>
        </p:blipFill>
        <p:spPr>
          <a:xfrm>
            <a:off x="3276600" y="1524000"/>
            <a:ext cx="4694100" cy="4650332"/>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8F379E7F-1577-B10C-36FA-BC48F966138F}"/>
                  </a:ext>
                </a:extLst>
              </p14:cNvPr>
              <p14:cNvContentPartPr/>
              <p14:nvPr/>
            </p14:nvContentPartPr>
            <p14:xfrm>
              <a:off x="312480" y="490680"/>
              <a:ext cx="8590320" cy="4540320"/>
            </p14:xfrm>
          </p:contentPart>
        </mc:Choice>
        <mc:Fallback>
          <p:pic>
            <p:nvPicPr>
              <p:cNvPr id="3" name="Ink 2">
                <a:extLst>
                  <a:ext uri="{FF2B5EF4-FFF2-40B4-BE49-F238E27FC236}">
                    <a16:creationId xmlns:a16="http://schemas.microsoft.com/office/drawing/2014/main" id="{8F379E7F-1577-B10C-36FA-BC48F966138F}"/>
                  </a:ext>
                </a:extLst>
              </p:cNvPr>
              <p:cNvPicPr/>
              <p:nvPr/>
            </p:nvPicPr>
            <p:blipFill>
              <a:blip r:embed="rId4"/>
              <a:stretch>
                <a:fillRect/>
              </a:stretch>
            </p:blipFill>
            <p:spPr>
              <a:xfrm>
                <a:off x="303120" y="481320"/>
                <a:ext cx="8609040" cy="4559040"/>
              </a:xfrm>
              <a:prstGeom prst="rect">
                <a:avLst/>
              </a:prstGeom>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Coordinate Systems</a:t>
            </a:r>
          </a:p>
        </p:txBody>
      </p:sp>
      <p:sp>
        <p:nvSpPr>
          <p:cNvPr id="4" name="Date Placeholder 3"/>
          <p:cNvSpPr>
            <a:spLocks noGrp="1"/>
          </p:cNvSpPr>
          <p:nvPr>
            <p:ph type="dt" sz="half" idx="10"/>
          </p:nvPr>
        </p:nvSpPr>
        <p:spPr>
          <a:xfrm>
            <a:off x="457200" y="6477000"/>
            <a:ext cx="2133600" cy="365125"/>
          </a:xfrm>
        </p:spPr>
        <p:txBody>
          <a:bodyPr/>
          <a:lstStyle/>
          <a:p>
            <a:pPr>
              <a:defRPr/>
            </a:pPr>
            <a:fld id="{575DF0C9-FDFC-44D6-9286-6E3010A2CD5E}" type="datetime3">
              <a:rPr lang="en-CA" smtClean="0"/>
              <a:pPr>
                <a:defRPr/>
              </a:pPr>
              <a:t>26 July 2025</a:t>
            </a:fld>
            <a:endParaRPr lang="en-CA"/>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a:t>DE  ZG561, MECHANISMS AND ROBOTICS</a:t>
            </a:r>
            <a:endParaRPr lang="en-CA"/>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28</a:t>
            </a:fld>
            <a:endParaRPr lang="en-CA" altLang="en-US"/>
          </a:p>
        </p:txBody>
      </p:sp>
      <p:sp>
        <p:nvSpPr>
          <p:cNvPr id="7" name="Content Placeholder 2"/>
          <p:cNvSpPr txBox="1">
            <a:spLocks/>
          </p:cNvSpPr>
          <p:nvPr/>
        </p:nvSpPr>
        <p:spPr bwMode="auto">
          <a:xfrm>
            <a:off x="0" y="1600200"/>
            <a:ext cx="3733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Cylindrical</a:t>
            </a:r>
          </a:p>
        </p:txBody>
      </p:sp>
      <p:pic>
        <p:nvPicPr>
          <p:cNvPr id="8" name="Picture 7" descr="cylindrical.gif"/>
          <p:cNvPicPr>
            <a:picLocks noChangeAspect="1"/>
          </p:cNvPicPr>
          <p:nvPr/>
        </p:nvPicPr>
        <p:blipFill>
          <a:blip r:embed="rId2"/>
          <a:stretch>
            <a:fillRect/>
          </a:stretch>
        </p:blipFill>
        <p:spPr>
          <a:xfrm>
            <a:off x="3962614" y="1600200"/>
            <a:ext cx="3639457" cy="4495800"/>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E49D72F-D0E4-323F-4764-EE6737AAB1AA}"/>
                  </a:ext>
                </a:extLst>
              </p14:cNvPr>
              <p14:cNvContentPartPr/>
              <p14:nvPr/>
            </p14:nvContentPartPr>
            <p14:xfrm>
              <a:off x="-110520" y="1712520"/>
              <a:ext cx="8038440" cy="4434840"/>
            </p14:xfrm>
          </p:contentPart>
        </mc:Choice>
        <mc:Fallback>
          <p:pic>
            <p:nvPicPr>
              <p:cNvPr id="3" name="Ink 2">
                <a:extLst>
                  <a:ext uri="{FF2B5EF4-FFF2-40B4-BE49-F238E27FC236}">
                    <a16:creationId xmlns:a16="http://schemas.microsoft.com/office/drawing/2014/main" id="{6E49D72F-D0E4-323F-4764-EE6737AAB1AA}"/>
                  </a:ext>
                </a:extLst>
              </p:cNvPr>
              <p:cNvPicPr/>
              <p:nvPr/>
            </p:nvPicPr>
            <p:blipFill>
              <a:blip r:embed="rId4"/>
              <a:stretch>
                <a:fillRect/>
              </a:stretch>
            </p:blipFill>
            <p:spPr>
              <a:xfrm>
                <a:off x="-119880" y="1703160"/>
                <a:ext cx="8057160" cy="4453560"/>
              </a:xfrm>
              <a:prstGeom prst="rect">
                <a:avLst/>
              </a:prstGeom>
            </p:spPr>
          </p:pic>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Coordinate Systems</a:t>
            </a:r>
          </a:p>
        </p:txBody>
      </p:sp>
      <p:sp>
        <p:nvSpPr>
          <p:cNvPr id="7" name="Content Placeholder 2"/>
          <p:cNvSpPr txBox="1">
            <a:spLocks/>
          </p:cNvSpPr>
          <p:nvPr/>
        </p:nvSpPr>
        <p:spPr bwMode="auto">
          <a:xfrm>
            <a:off x="0" y="1600200"/>
            <a:ext cx="3733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Spherical</a:t>
            </a:r>
          </a:p>
        </p:txBody>
      </p:sp>
      <p:pic>
        <p:nvPicPr>
          <p:cNvPr id="8" name="Picture 7" descr="sensors-10-10128f1-1024.png"/>
          <p:cNvPicPr>
            <a:picLocks noChangeAspect="1"/>
          </p:cNvPicPr>
          <p:nvPr/>
        </p:nvPicPr>
        <p:blipFill>
          <a:blip r:embed="rId2"/>
          <a:stretch>
            <a:fillRect/>
          </a:stretch>
        </p:blipFill>
        <p:spPr>
          <a:xfrm>
            <a:off x="3505200" y="1860642"/>
            <a:ext cx="4419600" cy="4116241"/>
          </a:xfrm>
          <a:prstGeom prst="rect">
            <a:avLst/>
          </a:prstGeom>
        </p:spPr>
      </p:pic>
      <p:sp>
        <p:nvSpPr>
          <p:cNvPr id="9" name="Date Placeholder 8"/>
          <p:cNvSpPr>
            <a:spLocks noGrp="1"/>
          </p:cNvSpPr>
          <p:nvPr>
            <p:ph type="dt" sz="half" idx="10"/>
          </p:nvPr>
        </p:nvSpPr>
        <p:spPr/>
        <p:txBody>
          <a:bodyPr/>
          <a:lstStyle/>
          <a:p>
            <a:pPr>
              <a:defRPr/>
            </a:pPr>
            <a:fld id="{3E4EEEFB-E0FB-4693-BEFD-2BE9E4AC1F4A}" type="datetime3">
              <a:rPr lang="en-CA" smtClean="0"/>
              <a:pPr>
                <a:defRPr/>
              </a:pPr>
              <a:t>26 July 2025</a:t>
            </a:fld>
            <a:endParaRPr lang="en-CA"/>
          </a:p>
        </p:txBody>
      </p:sp>
      <p:sp>
        <p:nvSpPr>
          <p:cNvPr id="10" name="Slide Number Placeholder 9"/>
          <p:cNvSpPr>
            <a:spLocks noGrp="1"/>
          </p:cNvSpPr>
          <p:nvPr>
            <p:ph type="sldNum" sz="quarter" idx="11"/>
          </p:nvPr>
        </p:nvSpPr>
        <p:spPr/>
        <p:txBody>
          <a:bodyPr/>
          <a:lstStyle/>
          <a:p>
            <a:pPr>
              <a:defRPr/>
            </a:pPr>
            <a:fld id="{329D9082-6628-4ABA-973B-A62DDACA0227}" type="slidenum">
              <a:rPr lang="en-CA" altLang="en-US" smtClean="0"/>
              <a:pPr>
                <a:defRPr/>
              </a:pPr>
              <a:t>29</a:t>
            </a:fld>
            <a:endParaRPr lang="en-CA" altLang="en-US"/>
          </a:p>
        </p:txBody>
      </p:sp>
      <p:sp>
        <p:nvSpPr>
          <p:cNvPr id="11" name="Footer Placeholder 10"/>
          <p:cNvSpPr>
            <a:spLocks noGrp="1"/>
          </p:cNvSpPr>
          <p:nvPr>
            <p:ph type="ftr" sz="quarter" idx="12"/>
          </p:nvPr>
        </p:nvSpPr>
        <p:spPr/>
        <p:txBody>
          <a:bodyPr/>
          <a:lstStyle/>
          <a:p>
            <a:pPr>
              <a:defRPr/>
            </a:pPr>
            <a:r>
              <a:rPr lang="en-IN"/>
              <a:t>DE  ZG561</a:t>
            </a:r>
            <a:r>
              <a:rPr lang="en-CA"/>
              <a:t>, MECHANISMS AND ROBOTICS</a:t>
            </a:r>
            <a:endParaRPr lang="en-CA" dirty="0"/>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3DF3B997-0FA4-4836-4BBF-4369CFCD67EA}"/>
                  </a:ext>
                </a:extLst>
              </p14:cNvPr>
              <p14:cNvContentPartPr/>
              <p14:nvPr/>
            </p14:nvContentPartPr>
            <p14:xfrm>
              <a:off x="143640" y="1654200"/>
              <a:ext cx="7809120" cy="4745520"/>
            </p14:xfrm>
          </p:contentPart>
        </mc:Choice>
        <mc:Fallback>
          <p:pic>
            <p:nvPicPr>
              <p:cNvPr id="3" name="Ink 2">
                <a:extLst>
                  <a:ext uri="{FF2B5EF4-FFF2-40B4-BE49-F238E27FC236}">
                    <a16:creationId xmlns:a16="http://schemas.microsoft.com/office/drawing/2014/main" id="{3DF3B997-0FA4-4836-4BBF-4369CFCD67EA}"/>
                  </a:ext>
                </a:extLst>
              </p:cNvPr>
              <p:cNvPicPr/>
              <p:nvPr/>
            </p:nvPicPr>
            <p:blipFill>
              <a:blip r:embed="rId4"/>
              <a:stretch>
                <a:fillRect/>
              </a:stretch>
            </p:blipFill>
            <p:spPr>
              <a:xfrm>
                <a:off x="134280" y="1644840"/>
                <a:ext cx="7827840" cy="476424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647"/>
            <a:ext cx="8229600" cy="609600"/>
          </a:xfrm>
        </p:spPr>
        <p:txBody>
          <a:bodyPr>
            <a:normAutofit fontScale="90000"/>
          </a:bodyPr>
          <a:lstStyle/>
          <a:p>
            <a:r>
              <a:rPr lang="en-US" dirty="0"/>
              <a:t>Introduction to Automation</a:t>
            </a:r>
          </a:p>
        </p:txBody>
      </p:sp>
      <p:sp>
        <p:nvSpPr>
          <p:cNvPr id="3" name="Content Placeholder 2"/>
          <p:cNvSpPr>
            <a:spLocks noGrp="1"/>
          </p:cNvSpPr>
          <p:nvPr>
            <p:ph sz="quarter" idx="1"/>
          </p:nvPr>
        </p:nvSpPr>
        <p:spPr>
          <a:xfrm>
            <a:off x="175569" y="1381352"/>
            <a:ext cx="5181600" cy="5029200"/>
          </a:xfrm>
        </p:spPr>
        <p:txBody>
          <a:bodyPr/>
          <a:lstStyle/>
          <a:p>
            <a:pPr algn="just">
              <a:buFont typeface="Wingdings" pitchFamily="2" charset="2"/>
              <a:buChar char="v"/>
            </a:pPr>
            <a:r>
              <a:rPr lang="en-US" sz="1800" dirty="0"/>
              <a:t>Mass production assembly lines were introduced in 1905 by Ford Motor Company.</a:t>
            </a:r>
          </a:p>
          <a:p>
            <a:pPr algn="just">
              <a:buFont typeface="Wingdings" pitchFamily="2" charset="2"/>
              <a:buChar char="v"/>
            </a:pPr>
            <a:r>
              <a:rPr lang="en-US" sz="1800" dirty="0"/>
              <a:t>Specialized machines were designed to manufacture for high volume production of mechanical and electrical parts.</a:t>
            </a:r>
          </a:p>
          <a:p>
            <a:pPr algn="just">
              <a:buFont typeface="Wingdings" pitchFamily="2" charset="2"/>
              <a:buChar char="v"/>
            </a:pPr>
            <a:r>
              <a:rPr lang="en-US" sz="1800" dirty="0"/>
              <a:t>When a production cycle ends and new models of parts are introduced, production machines have to be shut down and the hardware retooled.</a:t>
            </a:r>
          </a:p>
          <a:p>
            <a:pPr algn="just">
              <a:buFont typeface="Wingdings" pitchFamily="2" charset="2"/>
              <a:buChar char="v"/>
            </a:pPr>
            <a:r>
              <a:rPr lang="en-US" sz="1800" dirty="0"/>
              <a:t>Since periodic modification of the production hardware is required, this type of automation is called </a:t>
            </a:r>
            <a:r>
              <a:rPr lang="en-US" sz="1800" b="1" dirty="0"/>
              <a:t>Hard Automation</a:t>
            </a:r>
            <a:r>
              <a:rPr lang="en-US" sz="1800" dirty="0"/>
              <a:t>.</a:t>
            </a:r>
          </a:p>
          <a:p>
            <a:pPr algn="just">
              <a:buFont typeface="Wingdings" pitchFamily="2" charset="2"/>
              <a:buChar char="v"/>
            </a:pPr>
            <a:r>
              <a:rPr lang="en-US" sz="1800" dirty="0"/>
              <a:t>When programmable mechanical systems are used to perform manufacturing tasks, new components can be made just by changing the program in the machine, This type of automation is called </a:t>
            </a:r>
            <a:r>
              <a:rPr lang="en-US" sz="1800" b="1" dirty="0"/>
              <a:t>Soft Automation.</a:t>
            </a:r>
          </a:p>
          <a:p>
            <a:pPr algn="just">
              <a:buFont typeface="Wingdings" pitchFamily="2" charset="2"/>
              <a:buChar char="v"/>
            </a:pPr>
            <a:endParaRPr lang="en-US" sz="1800" dirty="0"/>
          </a:p>
        </p:txBody>
      </p:sp>
      <p:sp>
        <p:nvSpPr>
          <p:cNvPr id="4" name="Date Placeholder 3"/>
          <p:cNvSpPr>
            <a:spLocks noGrp="1"/>
          </p:cNvSpPr>
          <p:nvPr>
            <p:ph type="dt" sz="half" idx="10"/>
          </p:nvPr>
        </p:nvSpPr>
        <p:spPr>
          <a:xfrm>
            <a:off x="457200" y="6477000"/>
            <a:ext cx="2133600" cy="365125"/>
          </a:xfrm>
        </p:spPr>
        <p:txBody>
          <a:bodyPr/>
          <a:lstStyle/>
          <a:p>
            <a:pPr>
              <a:defRPr/>
            </a:pPr>
            <a:fld id="{658A8D43-1374-44B6-BEE2-C039BB866F6F}" type="datetime3">
              <a:rPr lang="en-CA" smtClean="0"/>
              <a:pPr>
                <a:defRPr/>
              </a:pPr>
              <a:t>26 July 2025</a:t>
            </a:fld>
            <a:endParaRPr lang="en-CA"/>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a:t>DE  ZG561, MECHANISMS AND ROBOTICS</a:t>
            </a:r>
            <a:endParaRPr lang="en-CA" dirty="0"/>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3</a:t>
            </a:fld>
            <a:endParaRPr lang="en-CA" alt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2256" y="1484086"/>
            <a:ext cx="3633488" cy="2846710"/>
          </a:xfrm>
          <a:prstGeom prst="rect">
            <a:avLst/>
          </a:prstGeom>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E2642CCB-97E9-1A9B-70F1-466DDF790C1E}"/>
                  </a:ext>
                </a:extLst>
              </p14:cNvPr>
              <p14:cNvContentPartPr/>
              <p14:nvPr/>
            </p14:nvContentPartPr>
            <p14:xfrm>
              <a:off x="170640" y="1422360"/>
              <a:ext cx="5263920" cy="4942800"/>
            </p14:xfrm>
          </p:contentPart>
        </mc:Choice>
        <mc:Fallback>
          <p:pic>
            <p:nvPicPr>
              <p:cNvPr id="8" name="Ink 7">
                <a:extLst>
                  <a:ext uri="{FF2B5EF4-FFF2-40B4-BE49-F238E27FC236}">
                    <a16:creationId xmlns:a16="http://schemas.microsoft.com/office/drawing/2014/main" id="{E2642CCB-97E9-1A9B-70F1-466DDF790C1E}"/>
                  </a:ext>
                </a:extLst>
              </p:cNvPr>
              <p:cNvPicPr/>
              <p:nvPr/>
            </p:nvPicPr>
            <p:blipFill>
              <a:blip r:embed="rId4"/>
              <a:stretch>
                <a:fillRect/>
              </a:stretch>
            </p:blipFill>
            <p:spPr>
              <a:xfrm>
                <a:off x="161280" y="1413000"/>
                <a:ext cx="5282640" cy="496152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Robot Anatomy</a:t>
            </a:r>
            <a:endParaRPr lang="en-US" dirty="0"/>
          </a:p>
        </p:txBody>
      </p:sp>
      <p:sp>
        <p:nvSpPr>
          <p:cNvPr id="4" name="Date Placeholder 3"/>
          <p:cNvSpPr>
            <a:spLocks noGrp="1"/>
          </p:cNvSpPr>
          <p:nvPr>
            <p:ph type="dt" sz="half" idx="10"/>
          </p:nvPr>
        </p:nvSpPr>
        <p:spPr>
          <a:xfrm>
            <a:off x="457200" y="6477000"/>
            <a:ext cx="2133600" cy="365125"/>
          </a:xfrm>
        </p:spPr>
        <p:txBody>
          <a:bodyPr/>
          <a:lstStyle/>
          <a:p>
            <a:pPr>
              <a:defRPr/>
            </a:pPr>
            <a:fld id="{FBAFDCF0-A023-48B2-BBCC-3265A721A1B2}" type="datetime3">
              <a:rPr lang="en-CA" smtClean="0"/>
              <a:pPr>
                <a:defRPr/>
              </a:pPr>
              <a:t>26 July 2025</a:t>
            </a:fld>
            <a:endParaRPr lang="en-CA"/>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30</a:t>
            </a:fld>
            <a:endParaRPr lang="en-CA" altLang="en-US"/>
          </a:p>
        </p:txBody>
      </p:sp>
      <p:sp>
        <p:nvSpPr>
          <p:cNvPr id="7" name="Content Placeholder 2"/>
          <p:cNvSpPr txBox="1">
            <a:spLocks/>
          </p:cNvSpPr>
          <p:nvPr/>
        </p:nvSpPr>
        <p:spPr bwMode="auto">
          <a:xfrm>
            <a:off x="76200" y="1432560"/>
            <a:ext cx="52578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tabLst/>
              <a:defRPr/>
            </a:pPr>
            <a:r>
              <a:rPr kumimoji="0" lang="en-US" sz="2300"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Study of the physical construction of a Robot.</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tabLst/>
              <a:defRPr/>
            </a:pPr>
            <a:r>
              <a:rPr kumimoji="0" lang="en-US" sz="2300"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The Manipulator consists of Rigid links and Joints.</a:t>
            </a: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Char char="v"/>
              <a:tabLst/>
              <a:defRPr/>
            </a:pPr>
            <a:r>
              <a:rPr kumimoji="0" lang="en-US" sz="2300" b="0" i="0" u="none" strike="noStrike" kern="1200" cap="none" spc="0" normalizeH="0" baseline="0" noProof="0" dirty="0">
                <a:ln>
                  <a:noFill/>
                </a:ln>
                <a:solidFill>
                  <a:schemeClr val="tx1"/>
                </a:solidFill>
                <a:effectLst/>
                <a:uLnTx/>
                <a:uFillTx/>
                <a:latin typeface="Arial" pitchFamily="34" charset="0"/>
                <a:ea typeface="+mn-ea"/>
                <a:cs typeface="Arial" pitchFamily="34" charset="0"/>
              </a:rPr>
              <a:t>A Joint provides relative motion between two links.</a:t>
            </a:r>
          </a:p>
        </p:txBody>
      </p:sp>
      <p:grpSp>
        <p:nvGrpSpPr>
          <p:cNvPr id="8" name="Group 7"/>
          <p:cNvGrpSpPr/>
          <p:nvPr/>
        </p:nvGrpSpPr>
        <p:grpSpPr>
          <a:xfrm>
            <a:off x="5334000" y="762000"/>
            <a:ext cx="3657600" cy="5638800"/>
            <a:chOff x="5334000" y="838200"/>
            <a:chExt cx="3657600" cy="5638800"/>
          </a:xfrm>
        </p:grpSpPr>
        <p:pic>
          <p:nvPicPr>
            <p:cNvPr id="9" name="Picture 8" descr="images.jpg"/>
            <p:cNvPicPr>
              <a:picLocks noChangeAspect="1"/>
            </p:cNvPicPr>
            <p:nvPr/>
          </p:nvPicPr>
          <p:blipFill>
            <a:blip r:embed="rId2"/>
            <a:stretch>
              <a:fillRect/>
            </a:stretch>
          </p:blipFill>
          <p:spPr>
            <a:xfrm>
              <a:off x="5715000" y="990600"/>
              <a:ext cx="2438400" cy="2514600"/>
            </a:xfrm>
            <a:prstGeom prst="rect">
              <a:avLst/>
            </a:prstGeom>
          </p:spPr>
        </p:pic>
        <p:pic>
          <p:nvPicPr>
            <p:cNvPr id="10" name="Picture 9" descr="Lynxmotion-Lynx-6-Robotic-Arm.gif"/>
            <p:cNvPicPr>
              <a:picLocks noChangeAspect="1"/>
            </p:cNvPicPr>
            <p:nvPr/>
          </p:nvPicPr>
          <p:blipFill>
            <a:blip r:embed="rId3"/>
            <a:stretch>
              <a:fillRect/>
            </a:stretch>
          </p:blipFill>
          <p:spPr>
            <a:xfrm>
              <a:off x="5638800" y="3810000"/>
              <a:ext cx="2381250" cy="2657475"/>
            </a:xfrm>
            <a:prstGeom prst="rect">
              <a:avLst/>
            </a:prstGeom>
          </p:spPr>
        </p:pic>
        <p:sp>
          <p:nvSpPr>
            <p:cNvPr id="11" name="TextBox 10"/>
            <p:cNvSpPr txBox="1"/>
            <p:nvPr/>
          </p:nvSpPr>
          <p:spPr>
            <a:xfrm>
              <a:off x="7162800" y="1143000"/>
              <a:ext cx="1143000" cy="461665"/>
            </a:xfrm>
            <a:prstGeom prst="rect">
              <a:avLst/>
            </a:prstGeom>
            <a:noFill/>
          </p:spPr>
          <p:txBody>
            <a:bodyPr wrap="square" rtlCol="0">
              <a:spAutoFit/>
            </a:bodyPr>
            <a:lstStyle/>
            <a:p>
              <a:r>
                <a:rPr lang="en-US" sz="2400" b="1" dirty="0"/>
                <a:t>Arm</a:t>
              </a:r>
            </a:p>
          </p:txBody>
        </p:sp>
        <p:sp>
          <p:nvSpPr>
            <p:cNvPr id="12" name="Rounded Rectangle 11"/>
            <p:cNvSpPr/>
            <p:nvPr/>
          </p:nvSpPr>
          <p:spPr>
            <a:xfrm>
              <a:off x="5334000" y="838200"/>
              <a:ext cx="3657600" cy="563880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3" name="TextBox 12"/>
          <p:cNvSpPr txBox="1"/>
          <p:nvPr/>
        </p:nvSpPr>
        <p:spPr>
          <a:xfrm>
            <a:off x="6934200" y="3505200"/>
            <a:ext cx="2057400" cy="461665"/>
          </a:xfrm>
          <a:prstGeom prst="rect">
            <a:avLst/>
          </a:prstGeom>
          <a:noFill/>
        </p:spPr>
        <p:txBody>
          <a:bodyPr wrap="square" rtlCol="0">
            <a:spAutoFit/>
          </a:bodyPr>
          <a:lstStyle/>
          <a:p>
            <a:r>
              <a:rPr lang="en-US" sz="2400" b="1" dirty="0"/>
              <a:t>Manipulator</a:t>
            </a:r>
          </a:p>
        </p:txBody>
      </p:sp>
      <p:grpSp>
        <p:nvGrpSpPr>
          <p:cNvPr id="14" name="Group 13"/>
          <p:cNvGrpSpPr/>
          <p:nvPr/>
        </p:nvGrpSpPr>
        <p:grpSpPr>
          <a:xfrm>
            <a:off x="307600" y="3843337"/>
            <a:ext cx="4495800" cy="2438400"/>
            <a:chOff x="304800" y="3962400"/>
            <a:chExt cx="4495800" cy="2438400"/>
          </a:xfrm>
        </p:grpSpPr>
        <p:pic>
          <p:nvPicPr>
            <p:cNvPr id="15" name="Picture 14" descr="hand.jpg"/>
            <p:cNvPicPr>
              <a:picLocks noChangeAspect="1"/>
            </p:cNvPicPr>
            <p:nvPr/>
          </p:nvPicPr>
          <p:blipFill>
            <a:blip r:embed="rId4"/>
            <a:stretch>
              <a:fillRect/>
            </a:stretch>
          </p:blipFill>
          <p:spPr>
            <a:xfrm>
              <a:off x="533400" y="4191000"/>
              <a:ext cx="1828800" cy="1828800"/>
            </a:xfrm>
            <a:prstGeom prst="rect">
              <a:avLst/>
            </a:prstGeom>
          </p:spPr>
        </p:pic>
        <p:pic>
          <p:nvPicPr>
            <p:cNvPr id="16" name="Picture 15" descr="RobotHand.gif"/>
            <p:cNvPicPr>
              <a:picLocks noChangeAspect="1"/>
            </p:cNvPicPr>
            <p:nvPr/>
          </p:nvPicPr>
          <p:blipFill>
            <a:blip r:embed="rId5"/>
            <a:stretch>
              <a:fillRect/>
            </a:stretch>
          </p:blipFill>
          <p:spPr>
            <a:xfrm>
              <a:off x="2667000" y="4191000"/>
              <a:ext cx="1928061" cy="1831658"/>
            </a:xfrm>
            <a:prstGeom prst="rect">
              <a:avLst/>
            </a:prstGeom>
          </p:spPr>
        </p:pic>
        <p:sp>
          <p:nvSpPr>
            <p:cNvPr id="17" name="TextBox 16"/>
            <p:cNvSpPr txBox="1"/>
            <p:nvPr/>
          </p:nvSpPr>
          <p:spPr>
            <a:xfrm>
              <a:off x="1066800" y="6019800"/>
              <a:ext cx="990600" cy="369332"/>
            </a:xfrm>
            <a:prstGeom prst="rect">
              <a:avLst/>
            </a:prstGeom>
            <a:noFill/>
          </p:spPr>
          <p:txBody>
            <a:bodyPr wrap="square" rtlCol="0">
              <a:spAutoFit/>
            </a:bodyPr>
            <a:lstStyle/>
            <a:p>
              <a:r>
                <a:rPr lang="en-US" b="1" dirty="0"/>
                <a:t>Hand </a:t>
              </a:r>
            </a:p>
          </p:txBody>
        </p:sp>
        <p:sp>
          <p:nvSpPr>
            <p:cNvPr id="18" name="TextBox 17"/>
            <p:cNvSpPr txBox="1"/>
            <p:nvPr/>
          </p:nvSpPr>
          <p:spPr>
            <a:xfrm>
              <a:off x="2971800" y="6019800"/>
              <a:ext cx="1828800" cy="369332"/>
            </a:xfrm>
            <a:prstGeom prst="rect">
              <a:avLst/>
            </a:prstGeom>
            <a:noFill/>
          </p:spPr>
          <p:txBody>
            <a:bodyPr wrap="square" rtlCol="0">
              <a:spAutoFit/>
            </a:bodyPr>
            <a:lstStyle/>
            <a:p>
              <a:r>
                <a:rPr lang="en-US" b="1" dirty="0"/>
                <a:t>End </a:t>
              </a:r>
              <a:r>
                <a:rPr lang="en-US" b="1" dirty="0" err="1"/>
                <a:t>Effector</a:t>
              </a:r>
              <a:endParaRPr lang="en-US" b="1" dirty="0"/>
            </a:p>
          </p:txBody>
        </p:sp>
        <p:sp>
          <p:nvSpPr>
            <p:cNvPr id="19" name="Rounded Rectangle 18"/>
            <p:cNvSpPr/>
            <p:nvPr/>
          </p:nvSpPr>
          <p:spPr>
            <a:xfrm>
              <a:off x="304800" y="3962400"/>
              <a:ext cx="4495800" cy="2438400"/>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0" name="TextBox 19"/>
          <p:cNvSpPr txBox="1"/>
          <p:nvPr/>
        </p:nvSpPr>
        <p:spPr>
          <a:xfrm>
            <a:off x="7696200" y="2133600"/>
            <a:ext cx="1066800" cy="369332"/>
          </a:xfrm>
          <a:prstGeom prst="rect">
            <a:avLst/>
          </a:prstGeom>
          <a:noFill/>
        </p:spPr>
        <p:txBody>
          <a:bodyPr wrap="square" rtlCol="0">
            <a:spAutoFit/>
          </a:bodyPr>
          <a:lstStyle/>
          <a:p>
            <a:r>
              <a:rPr lang="en-US" dirty="0"/>
              <a:t>Shoulder</a:t>
            </a:r>
          </a:p>
        </p:txBody>
      </p:sp>
      <p:sp>
        <p:nvSpPr>
          <p:cNvPr id="21" name="TextBox 20"/>
          <p:cNvSpPr txBox="1"/>
          <p:nvPr/>
        </p:nvSpPr>
        <p:spPr>
          <a:xfrm>
            <a:off x="5334000" y="3027402"/>
            <a:ext cx="1066800" cy="369332"/>
          </a:xfrm>
          <a:prstGeom prst="rect">
            <a:avLst/>
          </a:prstGeom>
          <a:noFill/>
        </p:spPr>
        <p:txBody>
          <a:bodyPr wrap="square" rtlCol="0">
            <a:spAutoFit/>
          </a:bodyPr>
          <a:lstStyle/>
          <a:p>
            <a:r>
              <a:rPr lang="en-US" dirty="0"/>
              <a:t>Elbow</a:t>
            </a:r>
          </a:p>
        </p:txBody>
      </p:sp>
      <p:sp>
        <p:nvSpPr>
          <p:cNvPr id="22" name="TextBox 21"/>
          <p:cNvSpPr txBox="1"/>
          <p:nvPr/>
        </p:nvSpPr>
        <p:spPr>
          <a:xfrm>
            <a:off x="6248400" y="1524000"/>
            <a:ext cx="1066800" cy="369332"/>
          </a:xfrm>
          <a:prstGeom prst="rect">
            <a:avLst/>
          </a:prstGeom>
          <a:noFill/>
        </p:spPr>
        <p:txBody>
          <a:bodyPr wrap="square" rtlCol="0">
            <a:spAutoFit/>
          </a:bodyPr>
          <a:lstStyle/>
          <a:p>
            <a:r>
              <a:rPr lang="en-US" dirty="0"/>
              <a:t>Wrist</a:t>
            </a:r>
          </a:p>
        </p:txBody>
      </p:sp>
      <p:sp>
        <p:nvSpPr>
          <p:cNvPr id="23" name="TextBox 22"/>
          <p:cNvSpPr txBox="1"/>
          <p:nvPr/>
        </p:nvSpPr>
        <p:spPr>
          <a:xfrm>
            <a:off x="7467600" y="3886200"/>
            <a:ext cx="990600" cy="369332"/>
          </a:xfrm>
          <a:prstGeom prst="rect">
            <a:avLst/>
          </a:prstGeom>
          <a:noFill/>
        </p:spPr>
        <p:txBody>
          <a:bodyPr wrap="square" rtlCol="0">
            <a:spAutoFit/>
          </a:bodyPr>
          <a:lstStyle/>
          <a:p>
            <a:r>
              <a:rPr lang="en-US" dirty="0"/>
              <a:t>Wrist</a:t>
            </a:r>
          </a:p>
        </p:txBody>
      </p:sp>
      <p:sp>
        <p:nvSpPr>
          <p:cNvPr id="24" name="TextBox 23"/>
          <p:cNvSpPr txBox="1"/>
          <p:nvPr/>
        </p:nvSpPr>
        <p:spPr>
          <a:xfrm>
            <a:off x="8153400" y="4648200"/>
            <a:ext cx="838200" cy="369332"/>
          </a:xfrm>
          <a:prstGeom prst="rect">
            <a:avLst/>
          </a:prstGeom>
          <a:noFill/>
        </p:spPr>
        <p:txBody>
          <a:bodyPr wrap="square" rtlCol="0">
            <a:spAutoFit/>
          </a:bodyPr>
          <a:lstStyle/>
          <a:p>
            <a:r>
              <a:rPr lang="en-US" dirty="0"/>
              <a:t>Elbow</a:t>
            </a:r>
          </a:p>
        </p:txBody>
      </p:sp>
      <p:sp>
        <p:nvSpPr>
          <p:cNvPr id="25" name="TextBox 24"/>
          <p:cNvSpPr txBox="1"/>
          <p:nvPr/>
        </p:nvSpPr>
        <p:spPr>
          <a:xfrm>
            <a:off x="7924800" y="5257800"/>
            <a:ext cx="1219200" cy="923330"/>
          </a:xfrm>
          <a:prstGeom prst="rect">
            <a:avLst/>
          </a:prstGeom>
          <a:noFill/>
        </p:spPr>
        <p:txBody>
          <a:bodyPr wrap="square" rtlCol="0">
            <a:spAutoFit/>
          </a:bodyPr>
          <a:lstStyle/>
          <a:p>
            <a:pPr algn="ctr"/>
            <a:r>
              <a:rPr lang="en-US" dirty="0"/>
              <a:t>Shoulder</a:t>
            </a:r>
          </a:p>
          <a:p>
            <a:pPr algn="ctr"/>
            <a:r>
              <a:rPr lang="en-US" dirty="0"/>
              <a:t>or </a:t>
            </a:r>
          </a:p>
          <a:p>
            <a:pPr algn="ctr"/>
            <a:r>
              <a:rPr lang="en-US" dirty="0"/>
              <a:t>Base</a:t>
            </a:r>
          </a:p>
        </p:txBody>
      </p:sp>
      <p:cxnSp>
        <p:nvCxnSpPr>
          <p:cNvPr id="26" name="Straight Arrow Connector 25"/>
          <p:cNvCxnSpPr/>
          <p:nvPr/>
        </p:nvCxnSpPr>
        <p:spPr>
          <a:xfrm rot="10800000" flipV="1">
            <a:off x="7162800" y="5442466"/>
            <a:ext cx="838200" cy="27253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rot="10800000" flipV="1">
            <a:off x="7848600" y="4800600"/>
            <a:ext cx="381000" cy="762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p:nvPr/>
        </p:nvCxnSpPr>
        <p:spPr>
          <a:xfrm rot="10800000" flipV="1">
            <a:off x="7086600" y="4038600"/>
            <a:ext cx="381000" cy="762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9" name="Footer Placeholder 28"/>
          <p:cNvSpPr>
            <a:spLocks noGrp="1"/>
          </p:cNvSpPr>
          <p:nvPr>
            <p:ph type="ftr" sz="quarter" idx="12"/>
          </p:nvPr>
        </p:nvSpPr>
        <p:spPr/>
        <p:txBody>
          <a:bodyPr/>
          <a:lstStyle/>
          <a:p>
            <a:pPr>
              <a:defRPr/>
            </a:pPr>
            <a:r>
              <a:rPr lang="en-IN"/>
              <a:t>DE  ZG561</a:t>
            </a:r>
            <a:r>
              <a:rPr lang="en-CA"/>
              <a:t>, MECHANISMS AND ROBOTICS</a:t>
            </a:r>
            <a:endParaRPr lang="en-CA" dirty="0"/>
          </a:p>
        </p:txBody>
      </p:sp>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5244621E-E083-B471-1B77-10BDAA9C5CFA}"/>
                  </a:ext>
                </a:extLst>
              </p14:cNvPr>
              <p14:cNvContentPartPr/>
              <p14:nvPr/>
            </p14:nvContentPartPr>
            <p14:xfrm>
              <a:off x="254520" y="449280"/>
              <a:ext cx="8858520" cy="6050520"/>
            </p14:xfrm>
          </p:contentPart>
        </mc:Choice>
        <mc:Fallback>
          <p:pic>
            <p:nvPicPr>
              <p:cNvPr id="3" name="Ink 2">
                <a:extLst>
                  <a:ext uri="{FF2B5EF4-FFF2-40B4-BE49-F238E27FC236}">
                    <a16:creationId xmlns:a16="http://schemas.microsoft.com/office/drawing/2014/main" id="{5244621E-E083-B471-1B77-10BDAA9C5CFA}"/>
                  </a:ext>
                </a:extLst>
              </p:cNvPr>
              <p:cNvPicPr/>
              <p:nvPr/>
            </p:nvPicPr>
            <p:blipFill>
              <a:blip r:embed="rId7"/>
              <a:stretch>
                <a:fillRect/>
              </a:stretch>
            </p:blipFill>
            <p:spPr>
              <a:xfrm>
                <a:off x="245160" y="439920"/>
                <a:ext cx="8877240" cy="6069240"/>
              </a:xfrm>
              <a:prstGeom prst="rect">
                <a:avLst/>
              </a:prstGeom>
            </p:spPr>
          </p:pic>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sz="quarter" idx="1"/>
          </p:nvPr>
        </p:nvSpPr>
        <p:spPr/>
        <p:txBody>
          <a:bodyPr/>
          <a:lstStyle/>
          <a:p>
            <a:endParaRPr lang="en-IN"/>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26 July 2025</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31</a:t>
            </a:fld>
            <a:endParaRPr lang="en-CA" altLang="en-US" dirty="0"/>
          </a:p>
        </p:txBody>
      </p:sp>
      <p:sp>
        <p:nvSpPr>
          <p:cNvPr id="6" name="Footer Placeholder 5"/>
          <p:cNvSpPr>
            <a:spLocks noGrp="1"/>
          </p:cNvSpPr>
          <p:nvPr>
            <p:ph type="ftr" sz="quarter" idx="12"/>
          </p:nvPr>
        </p:nvSpPr>
        <p:spPr/>
        <p:txBody>
          <a:bodyPr/>
          <a:lstStyle/>
          <a:p>
            <a:pPr>
              <a:defRPr/>
            </a:pPr>
            <a:r>
              <a:rPr lang="en-IN"/>
              <a:t>DE  ZG561</a:t>
            </a:r>
            <a:r>
              <a:rPr lang="en-CA"/>
              <a:t>, MECHANISMS AND ROBOTICS</a:t>
            </a:r>
            <a:endParaRPr lang="en-CA" dirty="0"/>
          </a:p>
        </p:txBody>
      </p:sp>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52D19382-6ED9-3926-5FF4-DDFD0BECE908}"/>
                  </a:ext>
                </a:extLst>
              </p14:cNvPr>
              <p14:cNvContentPartPr/>
              <p14:nvPr/>
            </p14:nvContentPartPr>
            <p14:xfrm>
              <a:off x="552240" y="2032200"/>
              <a:ext cx="7285320" cy="3923640"/>
            </p14:xfrm>
          </p:contentPart>
        </mc:Choice>
        <mc:Fallback>
          <p:pic>
            <p:nvPicPr>
              <p:cNvPr id="7" name="Ink 6">
                <a:extLst>
                  <a:ext uri="{FF2B5EF4-FFF2-40B4-BE49-F238E27FC236}">
                    <a16:creationId xmlns:a16="http://schemas.microsoft.com/office/drawing/2014/main" id="{52D19382-6ED9-3926-5FF4-DDFD0BECE908}"/>
                  </a:ext>
                </a:extLst>
              </p:cNvPr>
              <p:cNvPicPr/>
              <p:nvPr/>
            </p:nvPicPr>
            <p:blipFill>
              <a:blip r:embed="rId3"/>
              <a:stretch>
                <a:fillRect/>
              </a:stretch>
            </p:blipFill>
            <p:spPr>
              <a:xfrm>
                <a:off x="542880" y="2022840"/>
                <a:ext cx="7304040" cy="3942360"/>
              </a:xfrm>
              <a:prstGeom prst="rect">
                <a:avLst/>
              </a:prstGeom>
            </p:spPr>
          </p:pic>
        </mc:Fallback>
      </mc:AlternateContent>
    </p:spTree>
    <p:extLst>
      <p:ext uri="{BB962C8B-B14F-4D97-AF65-F5344CB8AC3E}">
        <p14:creationId xmlns:p14="http://schemas.microsoft.com/office/powerpoint/2010/main" val="37029118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Mechanism Basics</a:t>
            </a:r>
          </a:p>
        </p:txBody>
      </p:sp>
      <p:sp>
        <p:nvSpPr>
          <p:cNvPr id="3" name="Content Placeholder 2"/>
          <p:cNvSpPr>
            <a:spLocks noGrp="1"/>
          </p:cNvSpPr>
          <p:nvPr>
            <p:ph sz="quarter" idx="1"/>
          </p:nvPr>
        </p:nvSpPr>
        <p:spPr>
          <a:xfrm>
            <a:off x="304800" y="1404190"/>
            <a:ext cx="8458200" cy="4234609"/>
          </a:xfrm>
        </p:spPr>
        <p:txBody>
          <a:bodyPr/>
          <a:lstStyle/>
          <a:p>
            <a:pPr algn="just">
              <a:spcBef>
                <a:spcPts val="0"/>
              </a:spcBef>
              <a:spcAft>
                <a:spcPts val="1800"/>
              </a:spcAft>
              <a:buFont typeface="Wingdings" pitchFamily="2" charset="2"/>
              <a:buChar char="v"/>
            </a:pPr>
            <a:r>
              <a:rPr lang="en-US" sz="2400" dirty="0"/>
              <a:t>Mechanisms consist of connected parts with the objective of transferring motion and force from a power source to an output.</a:t>
            </a:r>
          </a:p>
          <a:p>
            <a:pPr algn="just">
              <a:spcBef>
                <a:spcPts val="0"/>
              </a:spcBef>
              <a:spcAft>
                <a:spcPts val="1800"/>
              </a:spcAft>
              <a:buFont typeface="Wingdings" pitchFamily="2" charset="2"/>
              <a:buChar char="v"/>
            </a:pPr>
            <a:r>
              <a:rPr lang="en-US" sz="2400" dirty="0"/>
              <a:t>One part is designated the frame because it serves as the frame of reference for the motion of all other parts. The frame is typically a part that exhibits no motion.</a:t>
            </a:r>
          </a:p>
          <a:p>
            <a:pPr algn="just">
              <a:spcBef>
                <a:spcPts val="0"/>
              </a:spcBef>
              <a:spcAft>
                <a:spcPts val="1800"/>
              </a:spcAft>
              <a:buFont typeface="Wingdings" pitchFamily="2" charset="2"/>
              <a:buChar char="v"/>
            </a:pPr>
            <a:r>
              <a:rPr lang="en-US" sz="2400" dirty="0"/>
              <a:t>Links are the individual parts of the mechanism. They are considered rigid bodies and are connected with other links to transmit motion and forces</a:t>
            </a:r>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26 July 2025</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32</a:t>
            </a:fld>
            <a:endParaRPr lang="en-CA" altLang="en-US" dirty="0"/>
          </a:p>
        </p:txBody>
      </p:sp>
      <p:sp>
        <p:nvSpPr>
          <p:cNvPr id="6" name="Footer Placeholder 5"/>
          <p:cNvSpPr>
            <a:spLocks noGrp="1"/>
          </p:cNvSpPr>
          <p:nvPr>
            <p:ph type="ftr" sz="quarter" idx="12"/>
          </p:nvPr>
        </p:nvSpPr>
        <p:spPr/>
        <p:txBody>
          <a:bodyPr/>
          <a:lstStyle/>
          <a:p>
            <a:pPr>
              <a:defRPr/>
            </a:pPr>
            <a:r>
              <a:rPr lang="en-IN"/>
              <a:t>DE  ZG561</a:t>
            </a:r>
            <a:r>
              <a:rPr lang="en-CA"/>
              <a:t>, MECHANISMS AND ROBOTICS</a:t>
            </a:r>
            <a:endParaRPr lang="en-CA" dirty="0"/>
          </a:p>
        </p:txBody>
      </p:sp>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C4B7433B-C4E9-7653-156B-53F6F3C1D0CA}"/>
                  </a:ext>
                </a:extLst>
              </p14:cNvPr>
              <p14:cNvContentPartPr/>
              <p14:nvPr/>
            </p14:nvContentPartPr>
            <p14:xfrm>
              <a:off x="490320" y="1856520"/>
              <a:ext cx="6423120" cy="2695680"/>
            </p14:xfrm>
          </p:contentPart>
        </mc:Choice>
        <mc:Fallback>
          <p:pic>
            <p:nvPicPr>
              <p:cNvPr id="7" name="Ink 6">
                <a:extLst>
                  <a:ext uri="{FF2B5EF4-FFF2-40B4-BE49-F238E27FC236}">
                    <a16:creationId xmlns:a16="http://schemas.microsoft.com/office/drawing/2014/main" id="{C4B7433B-C4E9-7653-156B-53F6F3C1D0CA}"/>
                  </a:ext>
                </a:extLst>
              </p:cNvPr>
              <p:cNvPicPr/>
              <p:nvPr/>
            </p:nvPicPr>
            <p:blipFill>
              <a:blip r:embed="rId3"/>
              <a:stretch>
                <a:fillRect/>
              </a:stretch>
            </p:blipFill>
            <p:spPr>
              <a:xfrm>
                <a:off x="480960" y="1847160"/>
                <a:ext cx="6441840" cy="2714400"/>
              </a:xfrm>
              <a:prstGeom prst="rect">
                <a:avLst/>
              </a:prstGeom>
            </p:spPr>
          </p:pic>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4F345-A778-D8CC-5A68-067AB7D00D5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B7C029-7098-A5FE-629D-F694CAAF5ED4}"/>
              </a:ext>
            </a:extLst>
          </p:cNvPr>
          <p:cNvSpPr>
            <a:spLocks noGrp="1"/>
          </p:cNvSpPr>
          <p:nvPr>
            <p:ph sz="quarter" idx="1"/>
          </p:nvPr>
        </p:nvSpPr>
        <p:spPr/>
        <p:txBody>
          <a:bodyPr/>
          <a:lstStyle/>
          <a:p>
            <a:endParaRPr lang="en-IN"/>
          </a:p>
        </p:txBody>
      </p:sp>
      <p:sp>
        <p:nvSpPr>
          <p:cNvPr id="4" name="Date Placeholder 3">
            <a:extLst>
              <a:ext uri="{FF2B5EF4-FFF2-40B4-BE49-F238E27FC236}">
                <a16:creationId xmlns:a16="http://schemas.microsoft.com/office/drawing/2014/main" id="{F81C6629-47C5-BEC6-CEE7-25671D06FC6A}"/>
              </a:ext>
            </a:extLst>
          </p:cNvPr>
          <p:cNvSpPr>
            <a:spLocks noGrp="1"/>
          </p:cNvSpPr>
          <p:nvPr>
            <p:ph type="dt" sz="half" idx="10"/>
          </p:nvPr>
        </p:nvSpPr>
        <p:spPr/>
        <p:txBody>
          <a:bodyPr/>
          <a:lstStyle/>
          <a:p>
            <a:pPr>
              <a:defRPr/>
            </a:pPr>
            <a:fld id="{1B5DDA5B-0DCC-4B35-8048-DB090EE34DE8}" type="datetime3">
              <a:rPr lang="en-CA" smtClean="0"/>
              <a:pPr>
                <a:defRPr/>
              </a:pPr>
              <a:t>26 July 2025</a:t>
            </a:fld>
            <a:endParaRPr lang="en-CA"/>
          </a:p>
        </p:txBody>
      </p:sp>
      <p:sp>
        <p:nvSpPr>
          <p:cNvPr id="5" name="Slide Number Placeholder 4">
            <a:extLst>
              <a:ext uri="{FF2B5EF4-FFF2-40B4-BE49-F238E27FC236}">
                <a16:creationId xmlns:a16="http://schemas.microsoft.com/office/drawing/2014/main" id="{952D429E-A749-7C2B-447B-081CE677D43E}"/>
              </a:ext>
            </a:extLst>
          </p:cNvPr>
          <p:cNvSpPr>
            <a:spLocks noGrp="1"/>
          </p:cNvSpPr>
          <p:nvPr>
            <p:ph type="sldNum" sz="quarter" idx="11"/>
          </p:nvPr>
        </p:nvSpPr>
        <p:spPr/>
        <p:txBody>
          <a:bodyPr/>
          <a:lstStyle/>
          <a:p>
            <a:pPr>
              <a:defRPr/>
            </a:pPr>
            <a:fld id="{329D9082-6628-4ABA-973B-A62DDACA0227}" type="slidenum">
              <a:rPr lang="en-CA" altLang="en-US" smtClean="0"/>
              <a:pPr>
                <a:defRPr/>
              </a:pPr>
              <a:t>33</a:t>
            </a:fld>
            <a:endParaRPr lang="en-CA" altLang="en-US" dirty="0"/>
          </a:p>
        </p:txBody>
      </p:sp>
      <p:sp>
        <p:nvSpPr>
          <p:cNvPr id="6" name="Footer Placeholder 5">
            <a:extLst>
              <a:ext uri="{FF2B5EF4-FFF2-40B4-BE49-F238E27FC236}">
                <a16:creationId xmlns:a16="http://schemas.microsoft.com/office/drawing/2014/main" id="{CD9C80F2-B290-2A23-09B2-F847371D2F1B}"/>
              </a:ext>
            </a:extLst>
          </p:cNvPr>
          <p:cNvSpPr>
            <a:spLocks noGrp="1"/>
          </p:cNvSpPr>
          <p:nvPr>
            <p:ph type="ftr" sz="quarter" idx="12"/>
          </p:nvPr>
        </p:nvSpPr>
        <p:spPr/>
        <p:txBody>
          <a:bodyPr/>
          <a:lstStyle/>
          <a:p>
            <a:pPr>
              <a:defRPr/>
            </a:pPr>
            <a:r>
              <a:rPr lang="en-IN"/>
              <a:t>DE  ZG561</a:t>
            </a:r>
            <a:r>
              <a:rPr lang="en-CA"/>
              <a:t>, MECHANISMS AND ROBOTICS</a:t>
            </a:r>
            <a:endParaRPr lang="en-CA" dirty="0"/>
          </a:p>
        </p:txBody>
      </p:sp>
    </p:spTree>
    <p:extLst>
      <p:ext uri="{BB962C8B-B14F-4D97-AF65-F5344CB8AC3E}">
        <p14:creationId xmlns:p14="http://schemas.microsoft.com/office/powerpoint/2010/main" val="3141718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442A7-A117-17C3-7F20-BFEA33C458D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F31B549-5583-0A19-C1A0-C2403E3F470B}"/>
              </a:ext>
            </a:extLst>
          </p:cNvPr>
          <p:cNvSpPr>
            <a:spLocks noGrp="1"/>
          </p:cNvSpPr>
          <p:nvPr>
            <p:ph sz="quarter" idx="1"/>
          </p:nvPr>
        </p:nvSpPr>
        <p:spPr/>
        <p:txBody>
          <a:bodyPr/>
          <a:lstStyle/>
          <a:p>
            <a:endParaRPr lang="en-IN"/>
          </a:p>
        </p:txBody>
      </p:sp>
      <p:sp>
        <p:nvSpPr>
          <p:cNvPr id="4" name="Date Placeholder 3">
            <a:extLst>
              <a:ext uri="{FF2B5EF4-FFF2-40B4-BE49-F238E27FC236}">
                <a16:creationId xmlns:a16="http://schemas.microsoft.com/office/drawing/2014/main" id="{77DB9F7D-C70B-E992-EA95-C3498EA7D6B8}"/>
              </a:ext>
            </a:extLst>
          </p:cNvPr>
          <p:cNvSpPr>
            <a:spLocks noGrp="1"/>
          </p:cNvSpPr>
          <p:nvPr>
            <p:ph type="dt" sz="half" idx="10"/>
          </p:nvPr>
        </p:nvSpPr>
        <p:spPr/>
        <p:txBody>
          <a:bodyPr/>
          <a:lstStyle/>
          <a:p>
            <a:pPr>
              <a:defRPr/>
            </a:pPr>
            <a:fld id="{1B5DDA5B-0DCC-4B35-8048-DB090EE34DE8}" type="datetime3">
              <a:rPr lang="en-CA" smtClean="0"/>
              <a:pPr>
                <a:defRPr/>
              </a:pPr>
              <a:t>26 July 2025</a:t>
            </a:fld>
            <a:endParaRPr lang="en-CA"/>
          </a:p>
        </p:txBody>
      </p:sp>
      <p:sp>
        <p:nvSpPr>
          <p:cNvPr id="5" name="Slide Number Placeholder 4">
            <a:extLst>
              <a:ext uri="{FF2B5EF4-FFF2-40B4-BE49-F238E27FC236}">
                <a16:creationId xmlns:a16="http://schemas.microsoft.com/office/drawing/2014/main" id="{1F92D9B0-7C66-EE89-4909-3D18E8DCBE9A}"/>
              </a:ext>
            </a:extLst>
          </p:cNvPr>
          <p:cNvSpPr>
            <a:spLocks noGrp="1"/>
          </p:cNvSpPr>
          <p:nvPr>
            <p:ph type="sldNum" sz="quarter" idx="11"/>
          </p:nvPr>
        </p:nvSpPr>
        <p:spPr/>
        <p:txBody>
          <a:bodyPr/>
          <a:lstStyle/>
          <a:p>
            <a:pPr>
              <a:defRPr/>
            </a:pPr>
            <a:fld id="{329D9082-6628-4ABA-973B-A62DDACA0227}" type="slidenum">
              <a:rPr lang="en-CA" altLang="en-US" smtClean="0"/>
              <a:pPr>
                <a:defRPr/>
              </a:pPr>
              <a:t>34</a:t>
            </a:fld>
            <a:endParaRPr lang="en-CA" altLang="en-US" dirty="0"/>
          </a:p>
        </p:txBody>
      </p:sp>
      <p:sp>
        <p:nvSpPr>
          <p:cNvPr id="6" name="Footer Placeholder 5">
            <a:extLst>
              <a:ext uri="{FF2B5EF4-FFF2-40B4-BE49-F238E27FC236}">
                <a16:creationId xmlns:a16="http://schemas.microsoft.com/office/drawing/2014/main" id="{D375896D-A549-C58E-CC82-8CC6F4B76228}"/>
              </a:ext>
            </a:extLst>
          </p:cNvPr>
          <p:cNvSpPr>
            <a:spLocks noGrp="1"/>
          </p:cNvSpPr>
          <p:nvPr>
            <p:ph type="ftr" sz="quarter" idx="12"/>
          </p:nvPr>
        </p:nvSpPr>
        <p:spPr/>
        <p:txBody>
          <a:bodyPr/>
          <a:lstStyle/>
          <a:p>
            <a:pPr>
              <a:defRPr/>
            </a:pPr>
            <a:r>
              <a:rPr lang="en-IN"/>
              <a:t>DE  ZG561</a:t>
            </a:r>
            <a:r>
              <a:rPr lang="en-CA"/>
              <a:t>, MECHANISMS AND ROBOTICS</a:t>
            </a:r>
            <a:endParaRPr lang="en-CA" dirty="0"/>
          </a:p>
        </p:txBody>
      </p:sp>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F75DD3D0-E156-E49D-17A8-9C906538C085}"/>
                  </a:ext>
                </a:extLst>
              </p14:cNvPr>
              <p14:cNvContentPartPr/>
              <p14:nvPr/>
            </p14:nvContentPartPr>
            <p14:xfrm>
              <a:off x="1505160" y="1336680"/>
              <a:ext cx="7709040" cy="4640400"/>
            </p14:xfrm>
          </p:contentPart>
        </mc:Choice>
        <mc:Fallback>
          <p:pic>
            <p:nvPicPr>
              <p:cNvPr id="7" name="Ink 6">
                <a:extLst>
                  <a:ext uri="{FF2B5EF4-FFF2-40B4-BE49-F238E27FC236}">
                    <a16:creationId xmlns:a16="http://schemas.microsoft.com/office/drawing/2014/main" id="{F75DD3D0-E156-E49D-17A8-9C906538C085}"/>
                  </a:ext>
                </a:extLst>
              </p:cNvPr>
              <p:cNvPicPr/>
              <p:nvPr/>
            </p:nvPicPr>
            <p:blipFill>
              <a:blip r:embed="rId3"/>
              <a:stretch>
                <a:fillRect/>
              </a:stretch>
            </p:blipFill>
            <p:spPr>
              <a:xfrm>
                <a:off x="1495800" y="1327320"/>
                <a:ext cx="7727760" cy="4659120"/>
              </a:xfrm>
              <a:prstGeom prst="rect">
                <a:avLst/>
              </a:prstGeom>
            </p:spPr>
          </p:pic>
        </mc:Fallback>
      </mc:AlternateContent>
    </p:spTree>
    <p:extLst>
      <p:ext uri="{BB962C8B-B14F-4D97-AF65-F5344CB8AC3E}">
        <p14:creationId xmlns:p14="http://schemas.microsoft.com/office/powerpoint/2010/main" val="3991949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295400"/>
            <a:ext cx="9054663" cy="1447800"/>
          </a:xfrm>
        </p:spPr>
        <p:txBody>
          <a:bodyPr/>
          <a:lstStyle/>
          <a:p>
            <a:pPr algn="just">
              <a:buFont typeface="Wingdings" pitchFamily="2" charset="2"/>
              <a:buChar char="v"/>
            </a:pPr>
            <a:r>
              <a:rPr lang="en-US" dirty="0"/>
              <a:t>Degrees of freedom is often used to describe the number of directions that a robot can pivot or move a joint.</a:t>
            </a:r>
          </a:p>
        </p:txBody>
      </p:sp>
      <p:sp>
        <p:nvSpPr>
          <p:cNvPr id="3" name="Content Placeholder 2"/>
          <p:cNvSpPr>
            <a:spLocks noGrp="1"/>
          </p:cNvSpPr>
          <p:nvPr>
            <p:ph sz="quarter" idx="10"/>
          </p:nvPr>
        </p:nvSpPr>
        <p:spPr>
          <a:xfrm>
            <a:off x="304800" y="152400"/>
            <a:ext cx="6324600" cy="990600"/>
          </a:xfrm>
        </p:spPr>
        <p:txBody>
          <a:bodyPr>
            <a:normAutofit/>
          </a:bodyPr>
          <a:lstStyle/>
          <a:p>
            <a:r>
              <a:rPr lang="en-US" dirty="0"/>
              <a:t>Degrees of Freedom</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792" y="2132856"/>
            <a:ext cx="6354871" cy="4335566"/>
          </a:xfrm>
          <a:prstGeom prst="rect">
            <a:avLst/>
          </a:prstGeom>
        </p:spPr>
      </p:pic>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9206454D-2837-1683-7899-4446232A8332}"/>
                  </a:ext>
                </a:extLst>
              </p14:cNvPr>
              <p14:cNvContentPartPr/>
              <p14:nvPr/>
            </p14:nvContentPartPr>
            <p14:xfrm>
              <a:off x="360" y="898560"/>
              <a:ext cx="9081360" cy="5650920"/>
            </p14:xfrm>
          </p:contentPart>
        </mc:Choice>
        <mc:Fallback>
          <p:pic>
            <p:nvPicPr>
              <p:cNvPr id="4" name="Ink 3">
                <a:extLst>
                  <a:ext uri="{FF2B5EF4-FFF2-40B4-BE49-F238E27FC236}">
                    <a16:creationId xmlns:a16="http://schemas.microsoft.com/office/drawing/2014/main" id="{9206454D-2837-1683-7899-4446232A8332}"/>
                  </a:ext>
                </a:extLst>
              </p:cNvPr>
              <p:cNvPicPr/>
              <p:nvPr/>
            </p:nvPicPr>
            <p:blipFill>
              <a:blip r:embed="rId4"/>
              <a:stretch>
                <a:fillRect/>
              </a:stretch>
            </p:blipFill>
            <p:spPr>
              <a:xfrm>
                <a:off x="-9000" y="889200"/>
                <a:ext cx="9100080" cy="5669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Ink 4">
                <a:extLst>
                  <a:ext uri="{FF2B5EF4-FFF2-40B4-BE49-F238E27FC236}">
                    <a16:creationId xmlns:a16="http://schemas.microsoft.com/office/drawing/2014/main" id="{A72DAD5E-E6E9-EF06-91DA-BF9615406162}"/>
                  </a:ext>
                </a:extLst>
              </p14:cNvPr>
              <p14:cNvContentPartPr/>
              <p14:nvPr/>
            </p14:nvContentPartPr>
            <p14:xfrm>
              <a:off x="2843280" y="2192760"/>
              <a:ext cx="2773440" cy="1384560"/>
            </p14:xfrm>
          </p:contentPart>
        </mc:Choice>
        <mc:Fallback>
          <p:pic>
            <p:nvPicPr>
              <p:cNvPr id="5" name="Ink 4">
                <a:extLst>
                  <a:ext uri="{FF2B5EF4-FFF2-40B4-BE49-F238E27FC236}">
                    <a16:creationId xmlns:a16="http://schemas.microsoft.com/office/drawing/2014/main" id="{A72DAD5E-E6E9-EF06-91DA-BF9615406162}"/>
                  </a:ext>
                </a:extLst>
              </p:cNvPr>
              <p:cNvPicPr/>
              <p:nvPr/>
            </p:nvPicPr>
            <p:blipFill>
              <a:blip r:embed="rId6"/>
              <a:stretch>
                <a:fillRect/>
              </a:stretch>
            </p:blipFill>
            <p:spPr>
              <a:xfrm>
                <a:off x="2833920" y="2183400"/>
                <a:ext cx="2792160" cy="1403280"/>
              </a:xfrm>
              <a:prstGeom prst="rect">
                <a:avLst/>
              </a:prstGeom>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a:p>
        </p:txBody>
      </p:sp>
      <p:sp>
        <p:nvSpPr>
          <p:cNvPr id="3" name="Content Placeholder 2"/>
          <p:cNvSpPr>
            <a:spLocks noGrp="1"/>
          </p:cNvSpPr>
          <p:nvPr>
            <p:ph sz="quarter" idx="10"/>
          </p:nvPr>
        </p:nvSpPr>
        <p:spPr/>
        <p:txBody>
          <a:bodyPr/>
          <a:lstStyle/>
          <a:p>
            <a:endParaRPr lang="en-IN"/>
          </a:p>
        </p:txBody>
      </p:sp>
    </p:spTree>
    <p:extLst>
      <p:ext uri="{BB962C8B-B14F-4D97-AF65-F5344CB8AC3E}">
        <p14:creationId xmlns:p14="http://schemas.microsoft.com/office/powerpoint/2010/main" val="2934481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1066800"/>
          </a:xfrm>
        </p:spPr>
        <p:txBody>
          <a:bodyPr>
            <a:normAutofit fontScale="90000"/>
          </a:bodyPr>
          <a:lstStyle/>
          <a:p>
            <a:r>
              <a:rPr lang="en-US" dirty="0"/>
              <a:t>Links, Joints and Joint Notation Scheme</a:t>
            </a:r>
          </a:p>
        </p:txBody>
      </p:sp>
      <p:sp>
        <p:nvSpPr>
          <p:cNvPr id="3" name="Content Placeholder 2"/>
          <p:cNvSpPr>
            <a:spLocks noGrp="1"/>
          </p:cNvSpPr>
          <p:nvPr>
            <p:ph sz="quarter" idx="1"/>
          </p:nvPr>
        </p:nvSpPr>
        <p:spPr>
          <a:xfrm>
            <a:off x="457200" y="1371600"/>
            <a:ext cx="4953000" cy="533400"/>
          </a:xfrm>
        </p:spPr>
        <p:txBody>
          <a:bodyPr/>
          <a:lstStyle/>
          <a:p>
            <a:pPr>
              <a:buNone/>
            </a:pPr>
            <a:r>
              <a:rPr lang="en-US" sz="2800" b="1" dirty="0"/>
              <a:t>Types of Robot Joints</a:t>
            </a:r>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26 July 2025</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37</a:t>
            </a:fld>
            <a:endParaRPr lang="en-CA" altLang="en-US" dirty="0"/>
          </a:p>
        </p:txBody>
      </p:sp>
      <p:sp>
        <p:nvSpPr>
          <p:cNvPr id="6" name="Footer Placeholder 5"/>
          <p:cNvSpPr>
            <a:spLocks noGrp="1"/>
          </p:cNvSpPr>
          <p:nvPr>
            <p:ph type="ftr" sz="quarter" idx="12"/>
          </p:nvPr>
        </p:nvSpPr>
        <p:spPr/>
        <p:txBody>
          <a:bodyPr/>
          <a:lstStyle/>
          <a:p>
            <a:pPr>
              <a:defRPr/>
            </a:pPr>
            <a:r>
              <a:rPr lang="en-IN"/>
              <a:t>DE  ZG561</a:t>
            </a:r>
            <a:r>
              <a:rPr lang="en-CA"/>
              <a:t>, MECHANISMS AND ROBOTICS</a:t>
            </a:r>
            <a:endParaRPr lang="en-CA" dirty="0"/>
          </a:p>
        </p:txBody>
      </p:sp>
      <p:graphicFrame>
        <p:nvGraphicFramePr>
          <p:cNvPr id="7" name="Table 6"/>
          <p:cNvGraphicFramePr>
            <a:graphicFrameLocks noGrp="1"/>
          </p:cNvGraphicFramePr>
          <p:nvPr/>
        </p:nvGraphicFramePr>
        <p:xfrm>
          <a:off x="304800" y="1905000"/>
          <a:ext cx="8305800" cy="2103120"/>
        </p:xfrm>
        <a:graphic>
          <a:graphicData uri="http://schemas.openxmlformats.org/drawingml/2006/table">
            <a:tbl>
              <a:tblPr firstRow="1" bandRow="1">
                <a:tableStyleId>{5940675A-B579-460E-94D1-54222C63F5DA}</a:tableStyleId>
              </a:tblPr>
              <a:tblGrid>
                <a:gridCol w="16764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3810000">
                  <a:extLst>
                    <a:ext uri="{9D8B030D-6E8A-4147-A177-3AD203B41FA5}">
                      <a16:colId xmlns:a16="http://schemas.microsoft.com/office/drawing/2014/main" val="20003"/>
                    </a:ext>
                  </a:extLst>
                </a:gridCol>
              </a:tblGrid>
              <a:tr h="364435">
                <a:tc>
                  <a:txBody>
                    <a:bodyPr/>
                    <a:lstStyle/>
                    <a:p>
                      <a:pPr algn="ctr"/>
                      <a:r>
                        <a:rPr lang="en-US" sz="2400" b="1" dirty="0"/>
                        <a:t>Type</a:t>
                      </a:r>
                    </a:p>
                  </a:txBody>
                  <a:tcPr/>
                </a:tc>
                <a:tc>
                  <a:txBody>
                    <a:bodyPr/>
                    <a:lstStyle/>
                    <a:p>
                      <a:pPr algn="ctr"/>
                      <a:r>
                        <a:rPr lang="en-US" sz="2400" b="1" dirty="0"/>
                        <a:t>Notation</a:t>
                      </a:r>
                    </a:p>
                  </a:txBody>
                  <a:tcPr/>
                </a:tc>
                <a:tc>
                  <a:txBody>
                    <a:bodyPr/>
                    <a:lstStyle/>
                    <a:p>
                      <a:pPr algn="ctr"/>
                      <a:r>
                        <a:rPr lang="en-US" sz="2400" b="1" dirty="0"/>
                        <a:t>Symbol</a:t>
                      </a:r>
                    </a:p>
                  </a:txBody>
                  <a:tcPr/>
                </a:tc>
                <a:tc>
                  <a:txBody>
                    <a:bodyPr/>
                    <a:lstStyle/>
                    <a:p>
                      <a:pPr algn="ctr"/>
                      <a:r>
                        <a:rPr lang="en-US" sz="2400" b="1" dirty="0"/>
                        <a:t>Description</a:t>
                      </a:r>
                    </a:p>
                  </a:txBody>
                  <a:tcPr/>
                </a:tc>
                <a:extLst>
                  <a:ext uri="{0D108BD9-81ED-4DB2-BD59-A6C34878D82A}">
                    <a16:rowId xmlns:a16="http://schemas.microsoft.com/office/drawing/2014/main" val="10000"/>
                  </a:ext>
                </a:extLst>
              </a:tr>
              <a:tr h="76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dirty="0"/>
                        <a:t>Revolute</a:t>
                      </a:r>
                    </a:p>
                    <a:p>
                      <a:pPr algn="ctr"/>
                      <a:endParaRPr lang="en-US" sz="2400" b="1" dirty="0"/>
                    </a:p>
                  </a:txBody>
                  <a:tcPr/>
                </a:tc>
                <a:tc>
                  <a:txBody>
                    <a:bodyPr/>
                    <a:lstStyle/>
                    <a:p>
                      <a:pPr algn="ctr"/>
                      <a:r>
                        <a:rPr lang="en-US" sz="2400" dirty="0"/>
                        <a:t>R</a:t>
                      </a:r>
                    </a:p>
                  </a:txBody>
                  <a:tcPr/>
                </a:tc>
                <a:tc>
                  <a:txBody>
                    <a:bodyPr/>
                    <a:lstStyle/>
                    <a:p>
                      <a:pPr algn="ctr"/>
                      <a:endParaRPr lang="en-US" sz="2400" dirty="0"/>
                    </a:p>
                  </a:txBody>
                  <a:tcPr/>
                </a:tc>
                <a:tc>
                  <a:txBody>
                    <a:bodyPr/>
                    <a:lstStyle/>
                    <a:p>
                      <a:pPr algn="ctr"/>
                      <a:r>
                        <a:rPr lang="en-US" sz="2400" dirty="0"/>
                        <a:t>Rotary</a:t>
                      </a:r>
                      <a:r>
                        <a:rPr lang="en-US" sz="2400" baseline="0" dirty="0"/>
                        <a:t> motion about an axis</a:t>
                      </a:r>
                      <a:endParaRPr lang="en-US" sz="2400" dirty="0"/>
                    </a:p>
                  </a:txBody>
                  <a:tcPr/>
                </a:tc>
                <a:extLst>
                  <a:ext uri="{0D108BD9-81ED-4DB2-BD59-A6C34878D82A}">
                    <a16:rowId xmlns:a16="http://schemas.microsoft.com/office/drawing/2014/main" val="10001"/>
                  </a:ext>
                </a:extLst>
              </a:tr>
              <a:tr h="65598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2400" b="1" dirty="0"/>
                        <a:t>Linear</a:t>
                      </a:r>
                      <a:endParaRPr lang="en-US" sz="2400"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2400" b="1" dirty="0"/>
                        <a:t>(Prismatic) </a:t>
                      </a:r>
                    </a:p>
                  </a:txBody>
                  <a:tcPr/>
                </a:tc>
                <a:tc>
                  <a:txBody>
                    <a:bodyPr/>
                    <a:lstStyle/>
                    <a:p>
                      <a:pPr algn="ctr"/>
                      <a:r>
                        <a:rPr lang="en-IN" sz="2400" dirty="0"/>
                        <a:t>L</a:t>
                      </a:r>
                      <a:endParaRPr lang="en-US" sz="2400" dirty="0"/>
                    </a:p>
                  </a:txBody>
                  <a:tcPr/>
                </a:tc>
                <a:tc>
                  <a:txBody>
                    <a:bodyPr/>
                    <a:lstStyle/>
                    <a:p>
                      <a:pPr algn="ctr"/>
                      <a:endParaRPr lang="en-US" sz="2400" dirty="0"/>
                    </a:p>
                  </a:txBody>
                  <a:tcPr/>
                </a:tc>
                <a:tc>
                  <a:txBody>
                    <a:bodyPr/>
                    <a:lstStyle/>
                    <a:p>
                      <a:pPr algn="ctr"/>
                      <a:r>
                        <a:rPr lang="en-US" sz="2400" dirty="0"/>
                        <a:t>Linear motion along an axis</a:t>
                      </a:r>
                    </a:p>
                  </a:txBody>
                  <a:tcPr/>
                </a:tc>
                <a:extLst>
                  <a:ext uri="{0D108BD9-81ED-4DB2-BD59-A6C34878D82A}">
                    <a16:rowId xmlns:a16="http://schemas.microsoft.com/office/drawing/2014/main" val="10002"/>
                  </a:ext>
                </a:extLst>
              </a:tr>
            </a:tbl>
          </a:graphicData>
        </a:graphic>
      </p:graphicFrame>
      <p:cxnSp>
        <p:nvCxnSpPr>
          <p:cNvPr id="9" name="Straight Arrow Connector 8"/>
          <p:cNvCxnSpPr/>
          <p:nvPr/>
        </p:nvCxnSpPr>
        <p:spPr>
          <a:xfrm rot="5400000">
            <a:off x="3752453" y="3619103"/>
            <a:ext cx="685800" cy="79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grpSp>
        <p:nvGrpSpPr>
          <p:cNvPr id="10" name="Group 9"/>
          <p:cNvGrpSpPr/>
          <p:nvPr/>
        </p:nvGrpSpPr>
        <p:grpSpPr>
          <a:xfrm>
            <a:off x="3581400" y="2438400"/>
            <a:ext cx="1066800" cy="686594"/>
            <a:chOff x="3505200" y="2438400"/>
            <a:chExt cx="1066800" cy="686594"/>
          </a:xfrm>
        </p:grpSpPr>
        <p:sp>
          <p:nvSpPr>
            <p:cNvPr id="18" name="Oval 17"/>
            <p:cNvSpPr/>
            <p:nvPr/>
          </p:nvSpPr>
          <p:spPr>
            <a:xfrm>
              <a:off x="3505200" y="2590800"/>
              <a:ext cx="1066800" cy="381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p:cNvSpPr/>
            <p:nvPr/>
          </p:nvSpPr>
          <p:spPr>
            <a:xfrm>
              <a:off x="3810000" y="2438400"/>
              <a:ext cx="457200" cy="3048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2" name="Straight Connector 21"/>
            <p:cNvCxnSpPr>
              <a:stCxn id="20" idx="3"/>
            </p:cNvCxnSpPr>
            <p:nvPr/>
          </p:nvCxnSpPr>
          <p:spPr>
            <a:xfrm>
              <a:off x="4267200" y="2590800"/>
              <a:ext cx="152400" cy="1588"/>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p:cNvCxnSpPr>
              <a:stCxn id="20" idx="3"/>
            </p:cNvCxnSpPr>
            <p:nvPr/>
          </p:nvCxnSpPr>
          <p:spPr>
            <a:xfrm>
              <a:off x="4267200" y="2590800"/>
              <a:ext cx="76200" cy="152400"/>
            </a:xfrm>
            <a:prstGeom prst="line">
              <a:avLst/>
            </a:prstGeom>
            <a:ln w="28575"/>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rot="5400000">
              <a:off x="3771900" y="2857500"/>
              <a:ext cx="533400" cy="1588"/>
            </a:xfrm>
            <a:prstGeom prst="line">
              <a:avLst/>
            </a:prstGeom>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mc:Choice xmlns:p14="http://schemas.microsoft.com/office/powerpoint/2010/main" Requires="p14">
          <p:contentPart p14:bwMode="auto" r:id="rId2">
            <p14:nvContentPartPr>
              <p14:cNvPr id="8" name="Ink 7">
                <a:extLst>
                  <a:ext uri="{FF2B5EF4-FFF2-40B4-BE49-F238E27FC236}">
                    <a16:creationId xmlns:a16="http://schemas.microsoft.com/office/drawing/2014/main" id="{B3CE1D4C-BDDD-3138-B4DE-99D2AF8EECC6}"/>
                  </a:ext>
                </a:extLst>
              </p14:cNvPr>
              <p14:cNvContentPartPr/>
              <p14:nvPr/>
            </p14:nvContentPartPr>
            <p14:xfrm>
              <a:off x="166680" y="1533240"/>
              <a:ext cx="4754880" cy="3159000"/>
            </p14:xfrm>
          </p:contentPart>
        </mc:Choice>
        <mc:Fallback>
          <p:pic>
            <p:nvPicPr>
              <p:cNvPr id="8" name="Ink 7">
                <a:extLst>
                  <a:ext uri="{FF2B5EF4-FFF2-40B4-BE49-F238E27FC236}">
                    <a16:creationId xmlns:a16="http://schemas.microsoft.com/office/drawing/2014/main" id="{B3CE1D4C-BDDD-3138-B4DE-99D2AF8EECC6}"/>
                  </a:ext>
                </a:extLst>
              </p:cNvPr>
              <p:cNvPicPr/>
              <p:nvPr/>
            </p:nvPicPr>
            <p:blipFill>
              <a:blip r:embed="rId3"/>
              <a:stretch>
                <a:fillRect/>
              </a:stretch>
            </p:blipFill>
            <p:spPr>
              <a:xfrm>
                <a:off x="157320" y="1523880"/>
                <a:ext cx="4773600" cy="3177720"/>
              </a:xfrm>
              <a:prstGeom prst="rect">
                <a:avLst/>
              </a:prstGeom>
            </p:spPr>
          </p:pic>
        </mc:Fallback>
      </mc:AlternateContent>
    </p:spTree>
    <p:extLst>
      <p:ext uri="{BB962C8B-B14F-4D97-AF65-F5344CB8AC3E}">
        <p14:creationId xmlns:p14="http://schemas.microsoft.com/office/powerpoint/2010/main" val="39134953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1191"/>
            <a:ext cx="8229600" cy="1143000"/>
          </a:xfrm>
        </p:spPr>
        <p:txBody>
          <a:bodyPr/>
          <a:lstStyle/>
          <a:p>
            <a:r>
              <a:rPr lang="en-US" dirty="0"/>
              <a:t>Joints</a:t>
            </a:r>
          </a:p>
        </p:txBody>
      </p:sp>
      <p:sp>
        <p:nvSpPr>
          <p:cNvPr id="3" name="Content Placeholder 2"/>
          <p:cNvSpPr>
            <a:spLocks noGrp="1"/>
          </p:cNvSpPr>
          <p:nvPr>
            <p:ph sz="quarter" idx="1"/>
          </p:nvPr>
        </p:nvSpPr>
        <p:spPr>
          <a:xfrm>
            <a:off x="304800" y="1417638"/>
            <a:ext cx="5638800" cy="4815522"/>
          </a:xfrm>
        </p:spPr>
        <p:txBody>
          <a:bodyPr/>
          <a:lstStyle/>
          <a:p>
            <a:pPr algn="just">
              <a:buFont typeface="Wingdings" pitchFamily="2" charset="2"/>
              <a:buChar char="v"/>
            </a:pPr>
            <a:r>
              <a:rPr lang="en-US" sz="2400" dirty="0"/>
              <a:t>Links in a mechanism are connected using joints.</a:t>
            </a:r>
          </a:p>
          <a:p>
            <a:pPr algn="just">
              <a:buFont typeface="Wingdings" pitchFamily="2" charset="2"/>
              <a:buChar char="v"/>
            </a:pPr>
            <a:r>
              <a:rPr lang="en-US" sz="2400" dirty="0"/>
              <a:t>The joints can be of the following types</a:t>
            </a:r>
          </a:p>
          <a:p>
            <a:pPr lvl="1" algn="just">
              <a:buFont typeface="Wingdings" pitchFamily="2" charset="2"/>
              <a:buChar char="v"/>
            </a:pPr>
            <a:r>
              <a:rPr lang="en-US" sz="2000" dirty="0"/>
              <a:t>Pin Joint</a:t>
            </a:r>
          </a:p>
          <a:p>
            <a:pPr lvl="1" algn="just">
              <a:buFont typeface="Wingdings" pitchFamily="2" charset="2"/>
              <a:buChar char="v"/>
            </a:pPr>
            <a:r>
              <a:rPr lang="en-US" sz="2000" dirty="0"/>
              <a:t>Sliding Joint (Prismatic Joint)</a:t>
            </a:r>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26 July 2025</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38</a:t>
            </a:fld>
            <a:endParaRPr lang="en-CA" altLang="en-US" dirty="0"/>
          </a:p>
        </p:txBody>
      </p:sp>
      <p:sp>
        <p:nvSpPr>
          <p:cNvPr id="6" name="Footer Placeholder 5"/>
          <p:cNvSpPr>
            <a:spLocks noGrp="1"/>
          </p:cNvSpPr>
          <p:nvPr>
            <p:ph type="ftr" sz="quarter" idx="12"/>
          </p:nvPr>
        </p:nvSpPr>
        <p:spPr/>
        <p:txBody>
          <a:bodyPr/>
          <a:lstStyle/>
          <a:p>
            <a:pPr>
              <a:defRPr/>
            </a:pPr>
            <a:r>
              <a:rPr lang="en-IN"/>
              <a:t>DE  ZG561</a:t>
            </a:r>
            <a:r>
              <a:rPr lang="en-CA"/>
              <a:t>, MECHANISMS AND ROBOTICS</a:t>
            </a:r>
            <a:endParaRPr lang="en-CA" dirty="0"/>
          </a:p>
        </p:txBody>
      </p:sp>
      <p:pic>
        <p:nvPicPr>
          <p:cNvPr id="7" name="Picture 6" descr="pin_joint.png"/>
          <p:cNvPicPr>
            <a:picLocks noChangeAspect="1"/>
          </p:cNvPicPr>
          <p:nvPr/>
        </p:nvPicPr>
        <p:blipFill>
          <a:blip r:embed="rId2"/>
          <a:stretch>
            <a:fillRect/>
          </a:stretch>
        </p:blipFill>
        <p:spPr>
          <a:xfrm>
            <a:off x="5943600" y="1371600"/>
            <a:ext cx="3048000" cy="2281267"/>
          </a:xfrm>
          <a:prstGeom prst="rect">
            <a:avLst/>
          </a:prstGeom>
        </p:spPr>
      </p:pic>
      <p:pic>
        <p:nvPicPr>
          <p:cNvPr id="8" name="Picture 7" descr="sliding_joint.png"/>
          <p:cNvPicPr>
            <a:picLocks noChangeAspect="1"/>
          </p:cNvPicPr>
          <p:nvPr/>
        </p:nvPicPr>
        <p:blipFill>
          <a:blip r:embed="rId3"/>
          <a:stretch>
            <a:fillRect/>
          </a:stretch>
        </p:blipFill>
        <p:spPr>
          <a:xfrm>
            <a:off x="5879750" y="4038600"/>
            <a:ext cx="3264250" cy="1857105"/>
          </a:xfrm>
          <a:prstGeom prst="rect">
            <a:avLst/>
          </a:prstGeom>
        </p:spPr>
      </p:pic>
      <p:sp>
        <p:nvSpPr>
          <p:cNvPr id="9" name="Rectangle 8"/>
          <p:cNvSpPr/>
          <p:nvPr/>
        </p:nvSpPr>
        <p:spPr>
          <a:xfrm>
            <a:off x="381000" y="6096000"/>
            <a:ext cx="7620000" cy="276999"/>
          </a:xfrm>
          <a:prstGeom prst="rect">
            <a:avLst/>
          </a:prstGeom>
        </p:spPr>
        <p:txBody>
          <a:bodyPr wrap="square">
            <a:spAutoFit/>
          </a:bodyPr>
          <a:lstStyle/>
          <a:p>
            <a:pPr>
              <a:defRPr/>
            </a:pPr>
            <a:r>
              <a:rPr lang="en-US" sz="1200" i="1" dirty="0"/>
              <a:t>Source: Machines and Mechanisms, Applied Kinematic Analysis (Fourth Edition) – David H. </a:t>
            </a:r>
            <a:r>
              <a:rPr lang="en-US" sz="1200" i="1" dirty="0" err="1"/>
              <a:t>Myszka</a:t>
            </a:r>
            <a:endParaRPr lang="en-US" sz="1200" i="1" dirty="0"/>
          </a:p>
        </p:txBody>
      </p:sp>
      <mc:AlternateContent xmlns:mc="http://schemas.openxmlformats.org/markup-compatibility/2006">
        <mc:Choice xmlns:p14="http://schemas.microsoft.com/office/powerpoint/2010/main" Requires="p14">
          <p:contentPart p14:bwMode="auto" r:id="rId4">
            <p14:nvContentPartPr>
              <p14:cNvPr id="10" name="Ink 9">
                <a:extLst>
                  <a:ext uri="{FF2B5EF4-FFF2-40B4-BE49-F238E27FC236}">
                    <a16:creationId xmlns:a16="http://schemas.microsoft.com/office/drawing/2014/main" id="{31CB0126-CF5B-6759-E258-2CE81F4383E0}"/>
                  </a:ext>
                </a:extLst>
              </p14:cNvPr>
              <p14:cNvContentPartPr/>
              <p14:nvPr/>
            </p14:nvContentPartPr>
            <p14:xfrm>
              <a:off x="792360" y="2847960"/>
              <a:ext cx="7459200" cy="2287440"/>
            </p14:xfrm>
          </p:contentPart>
        </mc:Choice>
        <mc:Fallback>
          <p:pic>
            <p:nvPicPr>
              <p:cNvPr id="10" name="Ink 9">
                <a:extLst>
                  <a:ext uri="{FF2B5EF4-FFF2-40B4-BE49-F238E27FC236}">
                    <a16:creationId xmlns:a16="http://schemas.microsoft.com/office/drawing/2014/main" id="{31CB0126-CF5B-6759-E258-2CE81F4383E0}"/>
                  </a:ext>
                </a:extLst>
              </p:cNvPr>
              <p:cNvPicPr/>
              <p:nvPr/>
            </p:nvPicPr>
            <p:blipFill>
              <a:blip r:embed="rId5"/>
              <a:stretch>
                <a:fillRect/>
              </a:stretch>
            </p:blipFill>
            <p:spPr>
              <a:xfrm>
                <a:off x="783000" y="2838600"/>
                <a:ext cx="7477920" cy="230616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1066800"/>
          </a:xfrm>
        </p:spPr>
        <p:txBody>
          <a:bodyPr>
            <a:normAutofit/>
          </a:bodyPr>
          <a:lstStyle/>
          <a:p>
            <a:r>
              <a:rPr lang="en-US" dirty="0"/>
              <a:t>Types of Robot Joints</a:t>
            </a:r>
          </a:p>
        </p:txBody>
      </p:sp>
      <p:sp>
        <p:nvSpPr>
          <p:cNvPr id="4" name="Date Placeholder 3"/>
          <p:cNvSpPr>
            <a:spLocks noGrp="1"/>
          </p:cNvSpPr>
          <p:nvPr>
            <p:ph type="dt" sz="half" idx="10"/>
          </p:nvPr>
        </p:nvSpPr>
        <p:spPr/>
        <p:txBody>
          <a:bodyPr/>
          <a:lstStyle/>
          <a:p>
            <a:pPr>
              <a:defRPr/>
            </a:pPr>
            <a:fld id="{1B5DDA5B-0DCC-4B35-8048-DB090EE34DE8}" type="datetime3">
              <a:rPr lang="en-CA" smtClean="0"/>
              <a:pPr>
                <a:defRPr/>
              </a:pPr>
              <a:t>26 July 2025</a:t>
            </a:fld>
            <a:endParaRPr lang="en-CA"/>
          </a:p>
        </p:txBody>
      </p:sp>
      <p:sp>
        <p:nvSpPr>
          <p:cNvPr id="5" name="Slide Number Placeholder 4"/>
          <p:cNvSpPr>
            <a:spLocks noGrp="1"/>
          </p:cNvSpPr>
          <p:nvPr>
            <p:ph type="sldNum" sz="quarter" idx="11"/>
          </p:nvPr>
        </p:nvSpPr>
        <p:spPr/>
        <p:txBody>
          <a:bodyPr/>
          <a:lstStyle/>
          <a:p>
            <a:pPr>
              <a:defRPr/>
            </a:pPr>
            <a:fld id="{329D9082-6628-4ABA-973B-A62DDACA0227}" type="slidenum">
              <a:rPr lang="en-CA" altLang="en-US" smtClean="0"/>
              <a:pPr>
                <a:defRPr/>
              </a:pPr>
              <a:t>39</a:t>
            </a:fld>
            <a:endParaRPr lang="en-CA" altLang="en-US" dirty="0"/>
          </a:p>
        </p:txBody>
      </p:sp>
      <p:sp>
        <p:nvSpPr>
          <p:cNvPr id="6" name="Footer Placeholder 5"/>
          <p:cNvSpPr>
            <a:spLocks noGrp="1"/>
          </p:cNvSpPr>
          <p:nvPr>
            <p:ph type="ftr" sz="quarter" idx="12"/>
          </p:nvPr>
        </p:nvSpPr>
        <p:spPr/>
        <p:txBody>
          <a:bodyPr/>
          <a:lstStyle/>
          <a:p>
            <a:pPr>
              <a:defRPr/>
            </a:pPr>
            <a:r>
              <a:rPr lang="en-IN"/>
              <a:t>DE  ZG561</a:t>
            </a:r>
            <a:r>
              <a:rPr lang="en-CA"/>
              <a:t>, MECHANISMS AND ROBOTICS</a:t>
            </a:r>
            <a:endParaRPr lang="en-CA" dirty="0"/>
          </a:p>
        </p:txBody>
      </p:sp>
      <p:pic>
        <p:nvPicPr>
          <p:cNvPr id="17" name="Picture 16" descr="k4.jpg"/>
          <p:cNvPicPr>
            <a:picLocks noChangeAspect="1"/>
          </p:cNvPicPr>
          <p:nvPr/>
        </p:nvPicPr>
        <p:blipFill>
          <a:blip r:embed="rId2"/>
          <a:stretch>
            <a:fillRect/>
          </a:stretch>
        </p:blipFill>
        <p:spPr>
          <a:xfrm>
            <a:off x="2514600" y="2438400"/>
            <a:ext cx="5882158" cy="2286000"/>
          </a:xfrm>
          <a:prstGeom prst="rect">
            <a:avLst/>
          </a:prstGeom>
        </p:spPr>
      </p:pic>
      <p:sp>
        <p:nvSpPr>
          <p:cNvPr id="19" name="Rectangle 18"/>
          <p:cNvSpPr/>
          <p:nvPr/>
        </p:nvSpPr>
        <p:spPr>
          <a:xfrm>
            <a:off x="457200" y="3200400"/>
            <a:ext cx="1676400" cy="830997"/>
          </a:xfrm>
          <a:prstGeom prst="rect">
            <a:avLst/>
          </a:prstGeom>
        </p:spPr>
        <p:txBody>
          <a:bodyPr wrap="square">
            <a:spAutoFit/>
          </a:bodyPr>
          <a:lstStyle/>
          <a:p>
            <a:r>
              <a:rPr lang="en-US" sz="2400" b="1" dirty="0"/>
              <a:t>Pin Joint</a:t>
            </a:r>
          </a:p>
          <a:p>
            <a:r>
              <a:rPr lang="en-IN" sz="2400" b="1" dirty="0"/>
              <a:t>(Revolute)</a:t>
            </a:r>
            <a:endParaRPr lang="en-US" sz="2400" b="1" dirty="0"/>
          </a:p>
        </p:txBody>
      </p:sp>
    </p:spTree>
    <p:extLst>
      <p:ext uri="{BB962C8B-B14F-4D97-AF65-F5344CB8AC3E}">
        <p14:creationId xmlns:p14="http://schemas.microsoft.com/office/powerpoint/2010/main" val="3090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72647"/>
            <a:ext cx="8229600" cy="609600"/>
          </a:xfrm>
        </p:spPr>
        <p:txBody>
          <a:bodyPr>
            <a:normAutofit fontScale="90000"/>
          </a:bodyPr>
          <a:lstStyle/>
          <a:p>
            <a:r>
              <a:rPr lang="en-US" dirty="0"/>
              <a:t>Introduction to Automation</a:t>
            </a:r>
          </a:p>
        </p:txBody>
      </p:sp>
      <p:sp>
        <p:nvSpPr>
          <p:cNvPr id="4" name="Date Placeholder 3"/>
          <p:cNvSpPr>
            <a:spLocks noGrp="1"/>
          </p:cNvSpPr>
          <p:nvPr>
            <p:ph type="dt" sz="half" idx="10"/>
          </p:nvPr>
        </p:nvSpPr>
        <p:spPr>
          <a:xfrm>
            <a:off x="457200" y="6477000"/>
            <a:ext cx="2133600" cy="365125"/>
          </a:xfrm>
        </p:spPr>
        <p:txBody>
          <a:bodyPr/>
          <a:lstStyle/>
          <a:p>
            <a:pPr>
              <a:defRPr/>
            </a:pPr>
            <a:fld id="{658A8D43-1374-44B6-BEE2-C039BB866F6F}" type="datetime3">
              <a:rPr lang="en-CA" smtClean="0"/>
              <a:pPr>
                <a:defRPr/>
              </a:pPr>
              <a:t>26 July 2025</a:t>
            </a:fld>
            <a:endParaRPr lang="en-CA"/>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a:t>DE  ZG561, MECHANISMS AND ROBOTICS</a:t>
            </a:r>
            <a:endParaRPr lang="en-CA" dirty="0"/>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4</a:t>
            </a:fld>
            <a:endParaRPr lang="en-CA" altLang="en-US"/>
          </a:p>
        </p:txBody>
      </p:sp>
      <p:sp>
        <p:nvSpPr>
          <p:cNvPr id="8" name="Content Placeholder 7"/>
          <p:cNvSpPr>
            <a:spLocks noGrp="1"/>
          </p:cNvSpPr>
          <p:nvPr>
            <p:ph sz="quarter" idx="1"/>
          </p:nvPr>
        </p:nvSpPr>
        <p:spPr>
          <a:xfrm>
            <a:off x="96148" y="1287157"/>
            <a:ext cx="5699988" cy="4937760"/>
          </a:xfrm>
        </p:spPr>
        <p:txBody>
          <a:bodyPr/>
          <a:lstStyle/>
          <a:p>
            <a:pPr algn="just"/>
            <a:r>
              <a:rPr lang="en-US" sz="1800" dirty="0"/>
              <a:t>Flexible automation is an extension of programmable automation. </a:t>
            </a:r>
          </a:p>
          <a:p>
            <a:pPr algn="just"/>
            <a:r>
              <a:rPr lang="en-US" sz="1800" dirty="0"/>
              <a:t>The disadvantage with programmable automation is the time required to reprogram and change over the production equipment for each batch of new product. </a:t>
            </a:r>
          </a:p>
          <a:p>
            <a:pPr algn="just"/>
            <a:r>
              <a:rPr lang="en-US" sz="1800" dirty="0"/>
              <a:t>This is lost production time, which is expensive. In flexible automation, the variety of products is sufficiently limited so that the changeover of the equipment can be done very quickly and automatically. </a:t>
            </a:r>
          </a:p>
          <a:p>
            <a:pPr algn="just"/>
            <a:r>
              <a:rPr lang="en-US" sz="1800" dirty="0"/>
              <a:t>The reprogramming of the equipment in flexible automation is done off-line; that is, the programming is accomplished at a computer terminal without using the production equipment itself.</a:t>
            </a:r>
          </a:p>
          <a:p>
            <a:pPr algn="just"/>
            <a:r>
              <a:rPr lang="en-US" sz="1800" dirty="0"/>
              <a:t>Flexible automation systems allow for adjustments to be made for product or process changes. </a:t>
            </a:r>
          </a:p>
          <a:p>
            <a:pPr algn="just"/>
            <a:endParaRPr lang="en-IN" sz="1800" dirty="0"/>
          </a:p>
          <a:p>
            <a:pPr algn="just"/>
            <a:endParaRPr lang="en-IN" sz="1800" dirty="0"/>
          </a:p>
        </p:txBody>
      </p:sp>
      <p:sp>
        <p:nvSpPr>
          <p:cNvPr id="10" name="Rectangle 9"/>
          <p:cNvSpPr/>
          <p:nvPr/>
        </p:nvSpPr>
        <p:spPr>
          <a:xfrm>
            <a:off x="6314191" y="4671044"/>
            <a:ext cx="2387620" cy="1477328"/>
          </a:xfrm>
          <a:prstGeom prst="rect">
            <a:avLst/>
          </a:prstGeom>
        </p:spPr>
        <p:txBody>
          <a:bodyPr wrap="square">
            <a:spAutoFit/>
          </a:bodyPr>
          <a:lstStyle/>
          <a:p>
            <a:pPr algn="just"/>
            <a:r>
              <a:rPr lang="en-US" dirty="0"/>
              <a:t>Types of flexible automation systems include multi-purpose CNC machines and industrial robots.</a:t>
            </a:r>
            <a:endParaRPr lang="en-IN" dirty="0"/>
          </a:p>
        </p:txBody>
      </p:sp>
      <p:pic>
        <p:nvPicPr>
          <p:cNvPr id="11" name="Picture 10"/>
          <p:cNvPicPr>
            <a:picLocks noChangeAspect="1"/>
          </p:cNvPicPr>
          <p:nvPr/>
        </p:nvPicPr>
        <p:blipFill>
          <a:blip r:embed="rId2"/>
          <a:stretch>
            <a:fillRect/>
          </a:stretch>
        </p:blipFill>
        <p:spPr>
          <a:xfrm>
            <a:off x="5940152" y="1448292"/>
            <a:ext cx="3107700" cy="2635644"/>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B8C60244-16C5-7D0B-A9F6-F40AA17A9800}"/>
                  </a:ext>
                </a:extLst>
              </p14:cNvPr>
              <p14:cNvContentPartPr/>
              <p14:nvPr/>
            </p14:nvContentPartPr>
            <p14:xfrm>
              <a:off x="6076800" y="4625640"/>
              <a:ext cx="2476440" cy="1541520"/>
            </p14:xfrm>
          </p:contentPart>
        </mc:Choice>
        <mc:Fallback>
          <p:pic>
            <p:nvPicPr>
              <p:cNvPr id="3" name="Ink 2">
                <a:extLst>
                  <a:ext uri="{FF2B5EF4-FFF2-40B4-BE49-F238E27FC236}">
                    <a16:creationId xmlns:a16="http://schemas.microsoft.com/office/drawing/2014/main" id="{B8C60244-16C5-7D0B-A9F6-F40AA17A9800}"/>
                  </a:ext>
                </a:extLst>
              </p:cNvPr>
              <p:cNvPicPr/>
              <p:nvPr/>
            </p:nvPicPr>
            <p:blipFill>
              <a:blip r:embed="rId4"/>
              <a:stretch>
                <a:fillRect/>
              </a:stretch>
            </p:blipFill>
            <p:spPr>
              <a:xfrm>
                <a:off x="6067440" y="4616280"/>
                <a:ext cx="2495160" cy="1560240"/>
              </a:xfrm>
              <a:prstGeom prst="rect">
                <a:avLst/>
              </a:prstGeom>
            </p:spPr>
          </p:pic>
        </mc:Fallback>
      </mc:AlternateContent>
    </p:spTree>
    <p:extLst>
      <p:ext uri="{BB962C8B-B14F-4D97-AF65-F5344CB8AC3E}">
        <p14:creationId xmlns:p14="http://schemas.microsoft.com/office/powerpoint/2010/main" val="21566277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54025" y="260350"/>
            <a:ext cx="4683125" cy="909638"/>
          </a:xfrm>
        </p:spPr>
        <p:txBody>
          <a:bodyPr/>
          <a:lstStyle/>
          <a:p>
            <a:pPr fontAlgn="auto">
              <a:spcAft>
                <a:spcPts val="0"/>
              </a:spcAft>
              <a:defRPr/>
            </a:pPr>
            <a:r>
              <a:rPr lang="en-CA" altLang="en-US" dirty="0"/>
              <a:t>THANK YOU</a:t>
            </a:r>
          </a:p>
        </p:txBody>
      </p:sp>
      <p:sp>
        <p:nvSpPr>
          <p:cNvPr id="8" name="Footer Placeholder 7"/>
          <p:cNvSpPr>
            <a:spLocks noGrp="1"/>
          </p:cNvSpPr>
          <p:nvPr>
            <p:ph type="ftr" sz="quarter" idx="12"/>
          </p:nvPr>
        </p:nvSpPr>
        <p:spPr>
          <a:xfrm>
            <a:off x="2895600" y="6477000"/>
            <a:ext cx="4343400" cy="381000"/>
          </a:xfrm>
        </p:spPr>
        <p:txBody>
          <a:bodyPr/>
          <a:lstStyle/>
          <a:p>
            <a:pPr>
              <a:defRPr/>
            </a:pPr>
            <a:r>
              <a:rPr lang="en-US"/>
              <a:t>DE  ZG561, MECHANISMS AND ROBOTICS</a:t>
            </a:r>
            <a:endParaRPr lang="en-CA" dirty="0"/>
          </a:p>
        </p:txBody>
      </p:sp>
      <p:sp>
        <p:nvSpPr>
          <p:cNvPr id="54276" name="Slide Number Placeholder 6"/>
          <p:cNvSpPr>
            <a:spLocks noGrp="1"/>
          </p:cNvSpPr>
          <p:nvPr>
            <p:ph type="sldNum" sz="quarter" idx="11"/>
          </p:nvPr>
        </p:nvSpPr>
        <p:spPr bwMode="auto">
          <a:xfrm>
            <a:off x="7620000" y="6477000"/>
            <a:ext cx="1066800" cy="381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fontAlgn="base">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F34EDCAC-E343-4FE9-BF44-C33D11AF0ACC}" type="slidenum">
              <a:rPr lang="en-CA" altLang="en-US" sz="1200">
                <a:solidFill>
                  <a:srgbClr val="898989"/>
                </a:solidFill>
                <a:latin typeface="Calibri" panose="020F0502020204030204" pitchFamily="34" charset="0"/>
              </a:rPr>
              <a:pPr>
                <a:spcBef>
                  <a:spcPct val="0"/>
                </a:spcBef>
                <a:buFontTx/>
                <a:buNone/>
              </a:pPr>
              <a:t>40</a:t>
            </a:fld>
            <a:endParaRPr lang="en-CA" altLang="en-US" sz="1200">
              <a:solidFill>
                <a:srgbClr val="898989"/>
              </a:solidFill>
              <a:latin typeface="Calibri" panose="020F0502020204030204" pitchFamily="34" charset="0"/>
            </a:endParaRPr>
          </a:p>
        </p:txBody>
      </p:sp>
      <p:sp>
        <p:nvSpPr>
          <p:cNvPr id="2" name="Date Placeholder 1"/>
          <p:cNvSpPr>
            <a:spLocks noGrp="1"/>
          </p:cNvSpPr>
          <p:nvPr>
            <p:ph type="dt" sz="quarter" idx="10"/>
          </p:nvPr>
        </p:nvSpPr>
        <p:spPr>
          <a:xfrm>
            <a:off x="457200" y="6477000"/>
            <a:ext cx="2133600" cy="365125"/>
          </a:xfrm>
        </p:spPr>
        <p:txBody>
          <a:bodyPr/>
          <a:lstStyle/>
          <a:p>
            <a:pPr>
              <a:defRPr/>
            </a:pPr>
            <a:fld id="{40EA5804-23DC-4D99-893D-09E85DF15296}" type="datetime3">
              <a:rPr lang="en-CA" smtClean="0"/>
              <a:pPr>
                <a:defRPr/>
              </a:pPr>
              <a:t>26 July 2025</a:t>
            </a:fld>
            <a:endParaRPr lang="en-CA"/>
          </a:p>
        </p:txBody>
      </p:sp>
      <p:sp>
        <p:nvSpPr>
          <p:cNvPr id="3" name="TextBox 2"/>
          <p:cNvSpPr txBox="1"/>
          <p:nvPr/>
        </p:nvSpPr>
        <p:spPr>
          <a:xfrm>
            <a:off x="457200" y="1628775"/>
            <a:ext cx="8075613" cy="3139321"/>
          </a:xfrm>
          <a:prstGeom prst="rect">
            <a:avLst/>
          </a:prstGeom>
          <a:noFill/>
        </p:spPr>
        <p:txBody>
          <a:bodyPr>
            <a:spAutoFit/>
          </a:bodyPr>
          <a:lstStyle/>
          <a:p>
            <a:pPr>
              <a:defRPr/>
            </a:pPr>
            <a:r>
              <a:rPr lang="en-US" i="1" dirty="0"/>
              <a:t>The presenter is grateful to the authors of the following textbooks.</a:t>
            </a:r>
          </a:p>
          <a:p>
            <a:pPr>
              <a:defRPr/>
            </a:pPr>
            <a:endParaRPr lang="en-US" i="1" dirty="0"/>
          </a:p>
          <a:p>
            <a:pPr>
              <a:defRPr/>
            </a:pPr>
            <a:r>
              <a:rPr lang="en-US" i="1" dirty="0"/>
              <a:t>Machines and Mechanisms, Applied Kinematic Analysis (Fourth Edition) – David H. </a:t>
            </a:r>
            <a:r>
              <a:rPr lang="en-US" i="1" dirty="0" err="1"/>
              <a:t>Myszka</a:t>
            </a:r>
            <a:endParaRPr lang="en-US" i="1" dirty="0"/>
          </a:p>
          <a:p>
            <a:pPr>
              <a:defRPr/>
            </a:pPr>
            <a:endParaRPr lang="en-US" i="1" dirty="0"/>
          </a:p>
          <a:p>
            <a:pPr>
              <a:defRPr/>
            </a:pPr>
            <a:r>
              <a:rPr lang="en-US" i="1" dirty="0"/>
              <a:t>Industrial Robotics - </a:t>
            </a:r>
            <a:r>
              <a:rPr lang="en-US" i="1" dirty="0" err="1"/>
              <a:t>Mikell</a:t>
            </a:r>
            <a:r>
              <a:rPr lang="en-US" i="1" dirty="0"/>
              <a:t> P. </a:t>
            </a:r>
            <a:r>
              <a:rPr lang="en-US" i="1" dirty="0" err="1"/>
              <a:t>Groover</a:t>
            </a:r>
            <a:endParaRPr lang="en-US" i="1" dirty="0"/>
          </a:p>
          <a:p>
            <a:pPr>
              <a:defRPr/>
            </a:pPr>
            <a:endParaRPr lang="en-US" i="1" dirty="0"/>
          </a:p>
          <a:p>
            <a:pPr>
              <a:defRPr/>
            </a:pPr>
            <a:r>
              <a:rPr lang="en-US" i="1" dirty="0"/>
              <a:t>Fundamentals of Robotics – Robert Schilling</a:t>
            </a:r>
          </a:p>
          <a:p>
            <a:pPr>
              <a:defRPr/>
            </a:pPr>
            <a:endParaRPr lang="en-IN" i="1" dirty="0"/>
          </a:p>
          <a:p>
            <a:pPr>
              <a:defRPr/>
            </a:pPr>
            <a:endParaRPr lang="en-US" i="1" dirty="0"/>
          </a:p>
          <a:p>
            <a:pPr>
              <a:defRPr/>
            </a:pPr>
            <a:endParaRPr lang="en-US" i="1" dirty="0"/>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t>Introduction</a:t>
            </a:r>
          </a:p>
        </p:txBody>
      </p:sp>
      <p:sp>
        <p:nvSpPr>
          <p:cNvPr id="4" name="Date Placeholder 3"/>
          <p:cNvSpPr>
            <a:spLocks noGrp="1"/>
          </p:cNvSpPr>
          <p:nvPr>
            <p:ph type="dt" sz="half" idx="10"/>
          </p:nvPr>
        </p:nvSpPr>
        <p:spPr>
          <a:xfrm>
            <a:off x="457200" y="6477000"/>
            <a:ext cx="2133600" cy="365125"/>
          </a:xfrm>
        </p:spPr>
        <p:txBody>
          <a:bodyPr/>
          <a:lstStyle/>
          <a:p>
            <a:pPr>
              <a:defRPr/>
            </a:pPr>
            <a:fld id="{E1253C83-B9A5-4F27-8D49-FACE4547032A}" type="datetime3">
              <a:rPr lang="en-CA" smtClean="0"/>
              <a:pPr>
                <a:defRPr/>
              </a:pPr>
              <a:t>26 July 2025</a:t>
            </a:fld>
            <a:endParaRPr lang="en-CA"/>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5</a:t>
            </a:fld>
            <a:endParaRPr lang="en-CA" altLang="en-US"/>
          </a:p>
        </p:txBody>
      </p:sp>
      <p:sp>
        <p:nvSpPr>
          <p:cNvPr id="7" name="Footer Placeholder 6"/>
          <p:cNvSpPr>
            <a:spLocks noGrp="1"/>
          </p:cNvSpPr>
          <p:nvPr>
            <p:ph type="ftr" sz="quarter" idx="12"/>
          </p:nvPr>
        </p:nvSpPr>
        <p:spPr/>
        <p:txBody>
          <a:bodyPr/>
          <a:lstStyle/>
          <a:p>
            <a:pPr>
              <a:defRPr/>
            </a:pPr>
            <a:r>
              <a:rPr lang="en-IN"/>
              <a:t>DE  ZG561</a:t>
            </a:r>
            <a:r>
              <a:rPr lang="en-CA"/>
              <a:t>, MECHANISMS AND ROBOTICS</a:t>
            </a:r>
            <a:endParaRPr lang="en-CA" dirty="0"/>
          </a:p>
        </p:txBody>
      </p:sp>
      <p:pic>
        <p:nvPicPr>
          <p:cNvPr id="10" name="Content Placeholder 9"/>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57111" y="1371600"/>
            <a:ext cx="7349174" cy="5105400"/>
          </a:xfrm>
        </p:spPr>
      </p:pic>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AA9784DE-A3A6-D7AD-7A49-55EBCF1636EC}"/>
                  </a:ext>
                </a:extLst>
              </p14:cNvPr>
              <p14:cNvContentPartPr/>
              <p14:nvPr/>
            </p14:nvContentPartPr>
            <p14:xfrm>
              <a:off x="1333800" y="1751400"/>
              <a:ext cx="6096600" cy="3961080"/>
            </p14:xfrm>
          </p:contentPart>
        </mc:Choice>
        <mc:Fallback>
          <p:pic>
            <p:nvPicPr>
              <p:cNvPr id="3" name="Ink 2">
                <a:extLst>
                  <a:ext uri="{FF2B5EF4-FFF2-40B4-BE49-F238E27FC236}">
                    <a16:creationId xmlns:a16="http://schemas.microsoft.com/office/drawing/2014/main" id="{AA9784DE-A3A6-D7AD-7A49-55EBCF1636EC}"/>
                  </a:ext>
                </a:extLst>
              </p:cNvPr>
              <p:cNvPicPr/>
              <p:nvPr/>
            </p:nvPicPr>
            <p:blipFill>
              <a:blip r:embed="rId4"/>
              <a:stretch>
                <a:fillRect/>
              </a:stretch>
            </p:blipFill>
            <p:spPr>
              <a:xfrm>
                <a:off x="1324440" y="1742040"/>
                <a:ext cx="6115320" cy="3979800"/>
              </a:xfrm>
              <a:prstGeom prst="rect">
                <a:avLst/>
              </a:prstGeom>
            </p:spPr>
          </p:pic>
        </mc:Fallback>
      </mc:AlternateContent>
    </p:spTree>
    <p:extLst>
      <p:ext uri="{BB962C8B-B14F-4D97-AF65-F5344CB8AC3E}">
        <p14:creationId xmlns:p14="http://schemas.microsoft.com/office/powerpoint/2010/main" val="3167710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a:t>Use of the word Robot</a:t>
            </a:r>
          </a:p>
        </p:txBody>
      </p:sp>
      <p:sp>
        <p:nvSpPr>
          <p:cNvPr id="3" name="Content Placeholder 2"/>
          <p:cNvSpPr>
            <a:spLocks noGrp="1"/>
          </p:cNvSpPr>
          <p:nvPr>
            <p:ph sz="quarter" idx="1"/>
          </p:nvPr>
        </p:nvSpPr>
        <p:spPr>
          <a:xfrm>
            <a:off x="228600" y="1371600"/>
            <a:ext cx="5562600" cy="4724400"/>
          </a:xfrm>
        </p:spPr>
        <p:txBody>
          <a:bodyPr/>
          <a:lstStyle/>
          <a:p>
            <a:pPr algn="just">
              <a:spcBef>
                <a:spcPts val="1800"/>
              </a:spcBef>
              <a:buFont typeface="Wingdings" pitchFamily="2" charset="2"/>
              <a:buChar char="v"/>
            </a:pPr>
            <a:r>
              <a:rPr lang="en-US" sz="2400" dirty="0"/>
              <a:t>The word </a:t>
            </a:r>
            <a:r>
              <a:rPr lang="en-US" sz="2400" i="1" dirty="0"/>
              <a:t>''robot comes from the Czech word ''</a:t>
            </a:r>
            <a:r>
              <a:rPr lang="en-US" sz="2400" i="1" dirty="0" err="1"/>
              <a:t>robota</a:t>
            </a:r>
            <a:r>
              <a:rPr lang="en-US" sz="2400" i="1" dirty="0"/>
              <a:t>'' which means </a:t>
            </a:r>
            <a:r>
              <a:rPr lang="en-US" sz="2400" dirty="0"/>
              <a:t>forced labor</a:t>
            </a:r>
            <a:r>
              <a:rPr lang="en-US" sz="2400" i="1" dirty="0"/>
              <a:t>. </a:t>
            </a:r>
          </a:p>
          <a:p>
            <a:pPr algn="just">
              <a:spcBef>
                <a:spcPts val="1800"/>
              </a:spcBef>
              <a:buFont typeface="Wingdings" pitchFamily="2" charset="2"/>
              <a:buChar char="v"/>
            </a:pPr>
            <a:r>
              <a:rPr lang="en-US" sz="2400" i="1" dirty="0"/>
              <a:t>It </a:t>
            </a:r>
            <a:r>
              <a:rPr lang="en-US" sz="2400" dirty="0"/>
              <a:t>was first used in 1921 by the novelist </a:t>
            </a:r>
            <a:r>
              <a:rPr lang="en-US" sz="2400" b="1" i="1" dirty="0"/>
              <a:t>Karel Capek </a:t>
            </a:r>
            <a:r>
              <a:rPr lang="en-US" sz="2400" i="1" dirty="0"/>
              <a:t>in his novel ''Rossum‘s Universal Robots".</a:t>
            </a:r>
          </a:p>
          <a:p>
            <a:pPr algn="just">
              <a:spcBef>
                <a:spcPts val="1800"/>
              </a:spcBef>
              <a:buFont typeface="Wingdings" pitchFamily="2" charset="2"/>
              <a:buChar char="v"/>
            </a:pPr>
            <a:r>
              <a:rPr lang="en-US" sz="2400" dirty="0"/>
              <a:t>The fantasy associated with robotics offered by science fiction movies, and printed and animated cartoons is so far from reality that actual industrial robots seem primitive.</a:t>
            </a:r>
          </a:p>
        </p:txBody>
      </p:sp>
      <p:sp>
        <p:nvSpPr>
          <p:cNvPr id="4" name="Date Placeholder 3"/>
          <p:cNvSpPr>
            <a:spLocks noGrp="1"/>
          </p:cNvSpPr>
          <p:nvPr>
            <p:ph type="dt" sz="half" idx="10"/>
          </p:nvPr>
        </p:nvSpPr>
        <p:spPr>
          <a:xfrm>
            <a:off x="457200" y="6477000"/>
            <a:ext cx="2133600" cy="365125"/>
          </a:xfrm>
        </p:spPr>
        <p:txBody>
          <a:bodyPr/>
          <a:lstStyle/>
          <a:p>
            <a:pPr>
              <a:defRPr/>
            </a:pPr>
            <a:fld id="{2AFA339C-D885-4010-AC3A-CB1652BB7FA5}" type="datetime3">
              <a:rPr lang="en-CA" smtClean="0"/>
              <a:pPr>
                <a:defRPr/>
              </a:pPr>
              <a:t>26 July 2025</a:t>
            </a:fld>
            <a:endParaRPr lang="en-CA"/>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a:t>DE  ZG561, MECHANISMS AND ROBOTICS</a:t>
            </a:r>
            <a:endParaRPr lang="en-CA"/>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6</a:t>
            </a:fld>
            <a:endParaRPr lang="en-CA" altLang="en-US"/>
          </a:p>
        </p:txBody>
      </p:sp>
      <p:pic>
        <p:nvPicPr>
          <p:cNvPr id="7" name="Picture 6" descr="robotic-rosum.png"/>
          <p:cNvPicPr>
            <a:picLocks noChangeAspect="1"/>
          </p:cNvPicPr>
          <p:nvPr/>
        </p:nvPicPr>
        <p:blipFill>
          <a:blip r:embed="rId2"/>
          <a:stretch>
            <a:fillRect/>
          </a:stretch>
        </p:blipFill>
        <p:spPr>
          <a:xfrm>
            <a:off x="6064072" y="1371600"/>
            <a:ext cx="2615471" cy="4476143"/>
          </a:xfrm>
          <a:prstGeom prst="rect">
            <a:avLst/>
          </a:prstGeom>
        </p:spPr>
      </p:pic>
      <p:sp>
        <p:nvSpPr>
          <p:cNvPr id="8" name="TextBox 7"/>
          <p:cNvSpPr txBox="1"/>
          <p:nvPr/>
        </p:nvSpPr>
        <p:spPr>
          <a:xfrm>
            <a:off x="0" y="6096000"/>
            <a:ext cx="3733800" cy="461665"/>
          </a:xfrm>
          <a:prstGeom prst="rect">
            <a:avLst/>
          </a:prstGeom>
          <a:noFill/>
        </p:spPr>
        <p:txBody>
          <a:bodyPr wrap="square" rtlCol="0">
            <a:spAutoFit/>
          </a:bodyPr>
          <a:lstStyle/>
          <a:p>
            <a:r>
              <a:rPr lang="en-US" sz="1200" dirty="0"/>
              <a:t>Source: </a:t>
            </a:r>
            <a:r>
              <a:rPr lang="en-US" sz="1200" b="1" dirty="0"/>
              <a:t>INDUSTRIAL ROBOTS PROGRAMMING, </a:t>
            </a:r>
            <a:r>
              <a:rPr lang="en-US" sz="1200" dirty="0"/>
              <a:t>J. Norberto </a:t>
            </a:r>
            <a:r>
              <a:rPr lang="en-US" sz="1200" dirty="0" err="1"/>
              <a:t>Pires</a:t>
            </a:r>
            <a:endParaRPr lang="en-US" sz="1200" dirty="0"/>
          </a:p>
        </p:txBody>
      </p:sp>
      <p:sp>
        <p:nvSpPr>
          <p:cNvPr id="9" name="Rectangle 8"/>
          <p:cNvSpPr/>
          <p:nvPr/>
        </p:nvSpPr>
        <p:spPr>
          <a:xfrm>
            <a:off x="5486400" y="5867400"/>
            <a:ext cx="3657600" cy="646331"/>
          </a:xfrm>
          <a:prstGeom prst="rect">
            <a:avLst/>
          </a:prstGeom>
        </p:spPr>
        <p:txBody>
          <a:bodyPr wrap="square">
            <a:spAutoFit/>
          </a:bodyPr>
          <a:lstStyle/>
          <a:p>
            <a:pPr algn="ctr"/>
            <a:r>
              <a:rPr lang="en-US" dirty="0"/>
              <a:t>A robot from </a:t>
            </a:r>
            <a:r>
              <a:rPr lang="en-US" i="1" dirty="0" err="1"/>
              <a:t>Karel</a:t>
            </a:r>
            <a:r>
              <a:rPr lang="en-US" i="1" dirty="0"/>
              <a:t> Capek's novel ''</a:t>
            </a:r>
            <a:r>
              <a:rPr lang="en-US" i="1" dirty="0" err="1"/>
              <a:t>Rossum</a:t>
            </a:r>
            <a:r>
              <a:rPr lang="en-US" i="1" dirty="0"/>
              <a:t> 's Universal Robots</a:t>
            </a:r>
            <a:endParaRPr lang="en-US" dirty="0"/>
          </a:p>
        </p:txBody>
      </p:sp>
      <mc:AlternateContent xmlns:mc="http://schemas.openxmlformats.org/markup-compatibility/2006">
        <mc:Choice xmlns:p14="http://schemas.microsoft.com/office/powerpoint/2010/main" Requires="p14">
          <p:contentPart p14:bwMode="auto" r:id="rId3">
            <p14:nvContentPartPr>
              <p14:cNvPr id="10" name="Ink 9">
                <a:extLst>
                  <a:ext uri="{FF2B5EF4-FFF2-40B4-BE49-F238E27FC236}">
                    <a16:creationId xmlns:a16="http://schemas.microsoft.com/office/drawing/2014/main" id="{1B591697-EAC3-26BB-A5AA-925DB0A1B89A}"/>
                  </a:ext>
                </a:extLst>
              </p14:cNvPr>
              <p14:cNvContentPartPr/>
              <p14:nvPr/>
            </p14:nvContentPartPr>
            <p14:xfrm>
              <a:off x="221400" y="2180520"/>
              <a:ext cx="5657760" cy="3825000"/>
            </p14:xfrm>
          </p:contentPart>
        </mc:Choice>
        <mc:Fallback>
          <p:pic>
            <p:nvPicPr>
              <p:cNvPr id="10" name="Ink 9">
                <a:extLst>
                  <a:ext uri="{FF2B5EF4-FFF2-40B4-BE49-F238E27FC236}">
                    <a16:creationId xmlns:a16="http://schemas.microsoft.com/office/drawing/2014/main" id="{1B591697-EAC3-26BB-A5AA-925DB0A1B89A}"/>
                  </a:ext>
                </a:extLst>
              </p:cNvPr>
              <p:cNvPicPr/>
              <p:nvPr/>
            </p:nvPicPr>
            <p:blipFill>
              <a:blip r:embed="rId4"/>
              <a:stretch>
                <a:fillRect/>
              </a:stretch>
            </p:blipFill>
            <p:spPr>
              <a:xfrm>
                <a:off x="212040" y="2171160"/>
                <a:ext cx="5676480" cy="384372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lstStyle/>
          <a:p>
            <a:r>
              <a:rPr lang="en-US" dirty="0"/>
              <a:t>Robotics in Science Fiction</a:t>
            </a:r>
          </a:p>
        </p:txBody>
      </p:sp>
      <p:pic>
        <p:nvPicPr>
          <p:cNvPr id="9" name="Content Placeholder 8" descr="file-20171212-3148-ovkvao.jpg"/>
          <p:cNvPicPr>
            <a:picLocks noGrp="1" noChangeAspect="1"/>
          </p:cNvPicPr>
          <p:nvPr>
            <p:ph sz="quarter" idx="1"/>
          </p:nvPr>
        </p:nvPicPr>
        <p:blipFill>
          <a:blip r:embed="rId2"/>
          <a:stretch>
            <a:fillRect/>
          </a:stretch>
        </p:blipFill>
        <p:spPr>
          <a:xfrm>
            <a:off x="3276600" y="1371600"/>
            <a:ext cx="2891744" cy="4343400"/>
          </a:xfrm>
        </p:spPr>
      </p:pic>
      <p:sp>
        <p:nvSpPr>
          <p:cNvPr id="4" name="Date Placeholder 3"/>
          <p:cNvSpPr>
            <a:spLocks noGrp="1"/>
          </p:cNvSpPr>
          <p:nvPr>
            <p:ph type="dt" sz="half" idx="10"/>
          </p:nvPr>
        </p:nvSpPr>
        <p:spPr>
          <a:xfrm>
            <a:off x="457200" y="6477000"/>
            <a:ext cx="2133600" cy="365125"/>
          </a:xfrm>
        </p:spPr>
        <p:txBody>
          <a:bodyPr/>
          <a:lstStyle/>
          <a:p>
            <a:pPr>
              <a:defRPr/>
            </a:pPr>
            <a:fld id="{D83882EF-01E5-4B60-835A-997B82E270E8}" type="datetime3">
              <a:rPr lang="en-CA" smtClean="0"/>
              <a:pPr>
                <a:defRPr/>
              </a:pPr>
              <a:t>26 July 2025</a:t>
            </a:fld>
            <a:endParaRPr lang="en-CA"/>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a:t>DE  ZG561, MECHANISMS AND ROBOTICS</a:t>
            </a:r>
            <a:endParaRPr lang="en-CA" dirty="0"/>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7</a:t>
            </a:fld>
            <a:endParaRPr lang="en-CA" altLang="en-US"/>
          </a:p>
        </p:txBody>
      </p:sp>
      <p:pic>
        <p:nvPicPr>
          <p:cNvPr id="7" name="Picture 6" descr="terminator_stare-640x511.jpg"/>
          <p:cNvPicPr>
            <a:picLocks noChangeAspect="1"/>
          </p:cNvPicPr>
          <p:nvPr/>
        </p:nvPicPr>
        <p:blipFill>
          <a:blip r:embed="rId3"/>
          <a:stretch>
            <a:fillRect/>
          </a:stretch>
        </p:blipFill>
        <p:spPr>
          <a:xfrm>
            <a:off x="6324600" y="1905000"/>
            <a:ext cx="2819400" cy="2129433"/>
          </a:xfrm>
          <a:prstGeom prst="rect">
            <a:avLst/>
          </a:prstGeom>
        </p:spPr>
      </p:pic>
      <p:sp>
        <p:nvSpPr>
          <p:cNvPr id="8" name="Rectangle 7"/>
          <p:cNvSpPr/>
          <p:nvPr/>
        </p:nvSpPr>
        <p:spPr>
          <a:xfrm>
            <a:off x="3276600" y="5715000"/>
            <a:ext cx="3048000" cy="646331"/>
          </a:xfrm>
          <a:prstGeom prst="rect">
            <a:avLst/>
          </a:prstGeom>
        </p:spPr>
        <p:txBody>
          <a:bodyPr wrap="square">
            <a:spAutoFit/>
          </a:bodyPr>
          <a:lstStyle/>
          <a:p>
            <a:r>
              <a:rPr lang="en-US" dirty="0"/>
              <a:t>C-3PO and R2-D2 Robots </a:t>
            </a:r>
          </a:p>
          <a:p>
            <a:r>
              <a:rPr lang="en-US" dirty="0"/>
              <a:t>from Star wars</a:t>
            </a:r>
          </a:p>
        </p:txBody>
      </p:sp>
      <p:sp>
        <p:nvSpPr>
          <p:cNvPr id="10" name="Rectangle 9"/>
          <p:cNvSpPr/>
          <p:nvPr/>
        </p:nvSpPr>
        <p:spPr>
          <a:xfrm>
            <a:off x="3200400" y="6172200"/>
            <a:ext cx="2972032" cy="307777"/>
          </a:xfrm>
          <a:prstGeom prst="rect">
            <a:avLst/>
          </a:prstGeom>
        </p:spPr>
        <p:txBody>
          <a:bodyPr wrap="none">
            <a:spAutoFit/>
          </a:bodyPr>
          <a:lstStyle/>
          <a:p>
            <a:r>
              <a:rPr lang="en-US" sz="1400" dirty="0"/>
              <a:t>Source: www.smithsonianmag.com</a:t>
            </a:r>
          </a:p>
        </p:txBody>
      </p:sp>
      <p:sp>
        <p:nvSpPr>
          <p:cNvPr id="11" name="Rectangle 10"/>
          <p:cNvSpPr/>
          <p:nvPr/>
        </p:nvSpPr>
        <p:spPr>
          <a:xfrm>
            <a:off x="6322868" y="3962400"/>
            <a:ext cx="2821132" cy="369332"/>
          </a:xfrm>
          <a:prstGeom prst="rect">
            <a:avLst/>
          </a:prstGeom>
        </p:spPr>
        <p:txBody>
          <a:bodyPr wrap="square">
            <a:spAutoFit/>
          </a:bodyPr>
          <a:lstStyle/>
          <a:p>
            <a:r>
              <a:rPr lang="en-US" dirty="0"/>
              <a:t>Robot in The Terminator</a:t>
            </a:r>
          </a:p>
        </p:txBody>
      </p:sp>
      <p:sp>
        <p:nvSpPr>
          <p:cNvPr id="12" name="Rectangle 11"/>
          <p:cNvSpPr/>
          <p:nvPr/>
        </p:nvSpPr>
        <p:spPr>
          <a:xfrm>
            <a:off x="304800" y="4419600"/>
            <a:ext cx="2242602" cy="307777"/>
          </a:xfrm>
          <a:prstGeom prst="rect">
            <a:avLst/>
          </a:prstGeom>
        </p:spPr>
        <p:txBody>
          <a:bodyPr wrap="none">
            <a:spAutoFit/>
          </a:bodyPr>
          <a:lstStyle/>
          <a:p>
            <a:r>
              <a:rPr lang="en-US" sz="1400" dirty="0"/>
              <a:t>Source: www.jeffbots.com</a:t>
            </a:r>
          </a:p>
        </p:txBody>
      </p:sp>
      <p:pic>
        <p:nvPicPr>
          <p:cNvPr id="13" name="Picture 12" descr="gort.jpg"/>
          <p:cNvPicPr>
            <a:picLocks noChangeAspect="1"/>
          </p:cNvPicPr>
          <p:nvPr/>
        </p:nvPicPr>
        <p:blipFill>
          <a:blip r:embed="rId4"/>
          <a:stretch>
            <a:fillRect/>
          </a:stretch>
        </p:blipFill>
        <p:spPr>
          <a:xfrm>
            <a:off x="228600" y="1676400"/>
            <a:ext cx="2971800" cy="2028177"/>
          </a:xfrm>
          <a:prstGeom prst="rect">
            <a:avLst/>
          </a:prstGeom>
        </p:spPr>
      </p:pic>
      <p:sp>
        <p:nvSpPr>
          <p:cNvPr id="14" name="Rectangle 13"/>
          <p:cNvSpPr/>
          <p:nvPr/>
        </p:nvSpPr>
        <p:spPr>
          <a:xfrm>
            <a:off x="304800" y="3810000"/>
            <a:ext cx="2821132" cy="646331"/>
          </a:xfrm>
          <a:prstGeom prst="rect">
            <a:avLst/>
          </a:prstGeom>
        </p:spPr>
        <p:txBody>
          <a:bodyPr wrap="square">
            <a:spAutoFit/>
          </a:bodyPr>
          <a:lstStyle/>
          <a:p>
            <a:r>
              <a:rPr lang="en-US" dirty="0" err="1"/>
              <a:t>Gort</a:t>
            </a:r>
            <a:r>
              <a:rPr lang="en-US" dirty="0"/>
              <a:t> from the movie The day the earth stood still.</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F99BF774-26E8-2DD4-555B-C024EBD02B2D}"/>
                  </a:ext>
                </a:extLst>
              </p14:cNvPr>
              <p14:cNvContentPartPr/>
              <p14:nvPr/>
            </p14:nvContentPartPr>
            <p14:xfrm>
              <a:off x="-16560" y="1426680"/>
              <a:ext cx="7442640" cy="4431960"/>
            </p14:xfrm>
          </p:contentPart>
        </mc:Choice>
        <mc:Fallback>
          <p:pic>
            <p:nvPicPr>
              <p:cNvPr id="3" name="Ink 2">
                <a:extLst>
                  <a:ext uri="{FF2B5EF4-FFF2-40B4-BE49-F238E27FC236}">
                    <a16:creationId xmlns:a16="http://schemas.microsoft.com/office/drawing/2014/main" id="{F99BF774-26E8-2DD4-555B-C024EBD02B2D}"/>
                  </a:ext>
                </a:extLst>
              </p:cNvPr>
              <p:cNvPicPr/>
              <p:nvPr/>
            </p:nvPicPr>
            <p:blipFill>
              <a:blip r:embed="rId6"/>
              <a:stretch>
                <a:fillRect/>
              </a:stretch>
            </p:blipFill>
            <p:spPr>
              <a:xfrm>
                <a:off x="-25920" y="1417320"/>
                <a:ext cx="7461360" cy="445068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a:t>Automation and Robotics</a:t>
            </a:r>
          </a:p>
        </p:txBody>
      </p:sp>
      <p:sp>
        <p:nvSpPr>
          <p:cNvPr id="3" name="Content Placeholder 2"/>
          <p:cNvSpPr>
            <a:spLocks noGrp="1"/>
          </p:cNvSpPr>
          <p:nvPr>
            <p:ph sz="quarter" idx="1"/>
          </p:nvPr>
        </p:nvSpPr>
        <p:spPr>
          <a:xfrm>
            <a:off x="228600" y="1371600"/>
            <a:ext cx="8610600" cy="4953000"/>
          </a:xfrm>
        </p:spPr>
        <p:txBody>
          <a:bodyPr/>
          <a:lstStyle/>
          <a:p>
            <a:pPr algn="just">
              <a:spcBef>
                <a:spcPts val="1800"/>
              </a:spcBef>
              <a:buFont typeface="Wingdings" pitchFamily="2" charset="2"/>
              <a:buChar char="v"/>
            </a:pPr>
            <a:r>
              <a:rPr lang="en-US" altLang="en-US" sz="2200" dirty="0"/>
              <a:t>Robotics Institute of America defines a robot as a “reprogrammable multifunctional manipulator designed to move material, parts or specialized devices through variable programmable motions for the performance of a variety of tasks”.</a:t>
            </a:r>
          </a:p>
          <a:p>
            <a:pPr algn="just">
              <a:spcBef>
                <a:spcPts val="1800"/>
              </a:spcBef>
              <a:buFont typeface="Wingdings" pitchFamily="2" charset="2"/>
              <a:buChar char="v"/>
            </a:pPr>
            <a:r>
              <a:rPr lang="en-US" altLang="en-US" sz="2200" dirty="0"/>
              <a:t>A Robot is a software-controllable mechanical device that uses sensors to guide or more end-effectors through programmed motions in a workspace in order to manipulate physical objects.</a:t>
            </a:r>
          </a:p>
          <a:p>
            <a:pPr algn="just">
              <a:spcBef>
                <a:spcPts val="1800"/>
              </a:spcBef>
              <a:buFont typeface="Wingdings" pitchFamily="2" charset="2"/>
              <a:buChar char="v"/>
            </a:pPr>
            <a:r>
              <a:rPr lang="en-US" altLang="en-US" sz="2200" dirty="0"/>
              <a:t>Contrary to popular notions about robots in science fiction literature, today’s industrial robots are not Androids built to impersonate humans but most are anthropomorphic in the sense they are patterned after the human arm.</a:t>
            </a:r>
          </a:p>
          <a:p>
            <a:pPr>
              <a:buFont typeface="Wingdings" pitchFamily="2" charset="2"/>
              <a:buChar char="v"/>
            </a:pPr>
            <a:endParaRPr lang="en-US" sz="2200"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5DA75E75-EC45-A0E1-CD14-099539BA0F2F}"/>
                  </a:ext>
                </a:extLst>
              </p14:cNvPr>
              <p14:cNvContentPartPr/>
              <p14:nvPr/>
            </p14:nvContentPartPr>
            <p14:xfrm>
              <a:off x="161640" y="868680"/>
              <a:ext cx="8982000" cy="4846320"/>
            </p14:xfrm>
          </p:contentPart>
        </mc:Choice>
        <mc:Fallback>
          <p:pic>
            <p:nvPicPr>
              <p:cNvPr id="4" name="Ink 3">
                <a:extLst>
                  <a:ext uri="{FF2B5EF4-FFF2-40B4-BE49-F238E27FC236}">
                    <a16:creationId xmlns:a16="http://schemas.microsoft.com/office/drawing/2014/main" id="{5DA75E75-EC45-A0E1-CD14-099539BA0F2F}"/>
                  </a:ext>
                </a:extLst>
              </p:cNvPr>
              <p:cNvPicPr/>
              <p:nvPr/>
            </p:nvPicPr>
            <p:blipFill>
              <a:blip r:embed="rId3"/>
              <a:stretch>
                <a:fillRect/>
              </a:stretch>
            </p:blipFill>
            <p:spPr>
              <a:xfrm>
                <a:off x="152280" y="859320"/>
                <a:ext cx="9000720" cy="486504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pPr lvl="1"/>
            <a:r>
              <a:rPr lang="en-IN" sz="3800" dirty="0"/>
              <a:t>Industrial Robots</a:t>
            </a:r>
            <a:endParaRPr lang="en-US" dirty="0"/>
          </a:p>
        </p:txBody>
      </p:sp>
      <p:sp>
        <p:nvSpPr>
          <p:cNvPr id="4" name="Date Placeholder 3"/>
          <p:cNvSpPr>
            <a:spLocks noGrp="1"/>
          </p:cNvSpPr>
          <p:nvPr>
            <p:ph type="dt" sz="half" idx="10"/>
          </p:nvPr>
        </p:nvSpPr>
        <p:spPr>
          <a:xfrm>
            <a:off x="457200" y="6477000"/>
            <a:ext cx="2133600" cy="365125"/>
          </a:xfrm>
        </p:spPr>
        <p:txBody>
          <a:bodyPr/>
          <a:lstStyle/>
          <a:p>
            <a:pPr>
              <a:defRPr/>
            </a:pPr>
            <a:fld id="{F6794B61-347F-4AA4-8C33-5F273B89CA6A}" type="datetime3">
              <a:rPr lang="en-CA" smtClean="0"/>
              <a:pPr>
                <a:defRPr/>
              </a:pPr>
              <a:t>26 July 2025</a:t>
            </a:fld>
            <a:endParaRPr lang="en-CA"/>
          </a:p>
        </p:txBody>
      </p:sp>
      <p:sp>
        <p:nvSpPr>
          <p:cNvPr id="5" name="Footer Placeholder 4"/>
          <p:cNvSpPr>
            <a:spLocks noGrp="1"/>
          </p:cNvSpPr>
          <p:nvPr>
            <p:ph type="ftr" sz="quarter" idx="12"/>
          </p:nvPr>
        </p:nvSpPr>
        <p:spPr>
          <a:xfrm>
            <a:off x="2895600" y="6477000"/>
            <a:ext cx="4343400" cy="381000"/>
          </a:xfrm>
        </p:spPr>
        <p:txBody>
          <a:bodyPr/>
          <a:lstStyle/>
          <a:p>
            <a:pPr>
              <a:defRPr/>
            </a:pPr>
            <a:r>
              <a:rPr lang="en-US"/>
              <a:t>DE  ZG561, MECHANISMS AND ROBOTICS</a:t>
            </a:r>
            <a:endParaRPr lang="en-CA"/>
          </a:p>
        </p:txBody>
      </p:sp>
      <p:sp>
        <p:nvSpPr>
          <p:cNvPr id="6" name="Slide Number Placeholder 5"/>
          <p:cNvSpPr>
            <a:spLocks noGrp="1"/>
          </p:cNvSpPr>
          <p:nvPr>
            <p:ph type="sldNum" sz="quarter" idx="11"/>
          </p:nvPr>
        </p:nvSpPr>
        <p:spPr>
          <a:xfrm>
            <a:off x="7620000" y="6477000"/>
            <a:ext cx="1066800" cy="381000"/>
          </a:xfrm>
        </p:spPr>
        <p:txBody>
          <a:bodyPr/>
          <a:lstStyle/>
          <a:p>
            <a:pPr>
              <a:defRPr/>
            </a:pPr>
            <a:fld id="{02C7A616-82D2-4688-B8E9-1671EAF5B666}" type="slidenum">
              <a:rPr lang="en-CA" altLang="en-US" smtClean="0"/>
              <a:pPr>
                <a:defRPr/>
              </a:pPr>
              <a:t>9</a:t>
            </a:fld>
            <a:endParaRPr lang="en-CA" altLang="en-US"/>
          </a:p>
        </p:txBody>
      </p:sp>
      <p:sp>
        <p:nvSpPr>
          <p:cNvPr id="8" name="TextBox 7"/>
          <p:cNvSpPr txBox="1"/>
          <p:nvPr/>
        </p:nvSpPr>
        <p:spPr>
          <a:xfrm>
            <a:off x="4876800" y="4953000"/>
            <a:ext cx="4267200" cy="1477328"/>
          </a:xfrm>
          <a:prstGeom prst="rect">
            <a:avLst/>
          </a:prstGeom>
          <a:noFill/>
        </p:spPr>
        <p:txBody>
          <a:bodyPr wrap="square" rtlCol="0">
            <a:spAutoFit/>
          </a:bodyPr>
          <a:lstStyle/>
          <a:p>
            <a:pPr algn="just"/>
            <a:r>
              <a:rPr lang="en-US" dirty="0"/>
              <a:t>The slim design of the Panasonic VR-5 AII robot makes it the perfect solution for compact work areas. This robot model is typically outfitted for MIG welding or material handling tasks. </a:t>
            </a:r>
          </a:p>
        </p:txBody>
      </p:sp>
      <p:pic>
        <p:nvPicPr>
          <p:cNvPr id="9" name="Picture 8" descr="vr-5aii-004.jpg"/>
          <p:cNvPicPr>
            <a:picLocks noChangeAspect="1"/>
          </p:cNvPicPr>
          <p:nvPr/>
        </p:nvPicPr>
        <p:blipFill>
          <a:blip r:embed="rId2"/>
          <a:stretch>
            <a:fillRect/>
          </a:stretch>
        </p:blipFill>
        <p:spPr>
          <a:xfrm>
            <a:off x="5791200" y="1346200"/>
            <a:ext cx="2667000" cy="3556000"/>
          </a:xfrm>
          <a:prstGeom prst="rect">
            <a:avLst/>
          </a:prstGeom>
        </p:spPr>
      </p:pic>
      <p:sp>
        <p:nvSpPr>
          <p:cNvPr id="11" name="TextBox 10"/>
          <p:cNvSpPr txBox="1"/>
          <p:nvPr/>
        </p:nvSpPr>
        <p:spPr>
          <a:xfrm>
            <a:off x="204508" y="4035757"/>
            <a:ext cx="4314825" cy="1200329"/>
          </a:xfrm>
          <a:prstGeom prst="rect">
            <a:avLst/>
          </a:prstGeom>
          <a:noFill/>
        </p:spPr>
        <p:txBody>
          <a:bodyPr wrap="square" rtlCol="0">
            <a:spAutoFit/>
          </a:bodyPr>
          <a:lstStyle/>
          <a:p>
            <a:pPr marL="87313" lvl="1" algn="just">
              <a:buFont typeface="Wingdings" pitchFamily="2" charset="2"/>
              <a:buChar char="v"/>
            </a:pPr>
            <a:r>
              <a:rPr lang="en-US" dirty="0"/>
              <a:t>Material handling, </a:t>
            </a:r>
          </a:p>
          <a:p>
            <a:pPr marL="87313" lvl="1" algn="just">
              <a:buFont typeface="Wingdings" pitchFamily="2" charset="2"/>
              <a:buChar char="v"/>
            </a:pPr>
            <a:r>
              <a:rPr lang="en-US" dirty="0"/>
              <a:t>plasma cutting, </a:t>
            </a:r>
          </a:p>
          <a:p>
            <a:pPr marL="87313" lvl="1" algn="just">
              <a:buFont typeface="Wingdings" pitchFamily="2" charset="2"/>
              <a:buChar char="v"/>
            </a:pPr>
            <a:r>
              <a:rPr lang="en-US" dirty="0"/>
              <a:t>spot welding, and</a:t>
            </a:r>
          </a:p>
          <a:p>
            <a:pPr marL="87313" lvl="1" algn="just">
              <a:buFont typeface="Wingdings" pitchFamily="2" charset="2"/>
              <a:buChar char="v"/>
            </a:pPr>
            <a:r>
              <a:rPr lang="en-US" dirty="0"/>
              <a:t> resistance welding </a:t>
            </a:r>
          </a:p>
        </p:txBody>
      </p:sp>
      <p:pic>
        <p:nvPicPr>
          <p:cNvPr id="12" name="Picture 11" descr="industrial-robots-category.png.jpg"/>
          <p:cNvPicPr>
            <a:picLocks noChangeAspect="1"/>
          </p:cNvPicPr>
          <p:nvPr/>
        </p:nvPicPr>
        <p:blipFill>
          <a:blip r:embed="rId3"/>
          <a:stretch>
            <a:fillRect/>
          </a:stretch>
        </p:blipFill>
        <p:spPr>
          <a:xfrm>
            <a:off x="228601" y="1359647"/>
            <a:ext cx="4063260" cy="2504399"/>
          </a:xfrm>
          <a:prstGeom prst="rect">
            <a:avLst/>
          </a:prstGeom>
        </p:spPr>
      </p:pic>
      <p:sp>
        <p:nvSpPr>
          <p:cNvPr id="3" name="Rectangle 2"/>
          <p:cNvSpPr/>
          <p:nvPr/>
        </p:nvSpPr>
        <p:spPr>
          <a:xfrm>
            <a:off x="328333" y="5182234"/>
            <a:ext cx="4572000" cy="1477328"/>
          </a:xfrm>
          <a:prstGeom prst="rect">
            <a:avLst/>
          </a:prstGeom>
        </p:spPr>
        <p:txBody>
          <a:bodyPr>
            <a:spAutoFit/>
          </a:bodyPr>
          <a:lstStyle/>
          <a:p>
            <a:r>
              <a:rPr lang="en-US" dirty="0"/>
              <a:t>are all done with ease by the six axis Panasonic VR-120HII. </a:t>
            </a:r>
          </a:p>
          <a:p>
            <a:r>
              <a:rPr lang="en-US" dirty="0"/>
              <a:t>This high performance robot is controlled by the easy to use Panasonic robot controller.</a:t>
            </a:r>
          </a:p>
        </p:txBody>
      </p:sp>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05101FF9-71E4-0EC2-9555-B67BBD37AEC6}"/>
                  </a:ext>
                </a:extLst>
              </p14:cNvPr>
              <p14:cNvContentPartPr/>
              <p14:nvPr/>
            </p14:nvContentPartPr>
            <p14:xfrm>
              <a:off x="278640" y="1289520"/>
              <a:ext cx="6572160" cy="2808360"/>
            </p14:xfrm>
          </p:contentPart>
        </mc:Choice>
        <mc:Fallback>
          <p:pic>
            <p:nvPicPr>
              <p:cNvPr id="7" name="Ink 6">
                <a:extLst>
                  <a:ext uri="{FF2B5EF4-FFF2-40B4-BE49-F238E27FC236}">
                    <a16:creationId xmlns:a16="http://schemas.microsoft.com/office/drawing/2014/main" id="{05101FF9-71E4-0EC2-9555-B67BBD37AEC6}"/>
                  </a:ext>
                </a:extLst>
              </p:cNvPr>
              <p:cNvPicPr/>
              <p:nvPr/>
            </p:nvPicPr>
            <p:blipFill>
              <a:blip r:embed="rId5"/>
              <a:stretch>
                <a:fillRect/>
              </a:stretch>
            </p:blipFill>
            <p:spPr>
              <a:xfrm>
                <a:off x="269280" y="1280160"/>
                <a:ext cx="6590880" cy="2827080"/>
              </a:xfrm>
              <a:prstGeom prst="rect">
                <a:avLst/>
              </a:prstGeom>
            </p:spPr>
          </p:pic>
        </mc:Fallback>
      </mc:AlternateContent>
    </p:spTree>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F12238A47FFD45821235F014964B92" ma:contentTypeVersion="28" ma:contentTypeDescription="Create a new document." ma:contentTypeScope="" ma:versionID="78b03f7245bfd8d6632afa56fbe3838c">
  <xsd:schema xmlns:xsd="http://www.w3.org/2001/XMLSchema" xmlns:xs="http://www.w3.org/2001/XMLSchema" xmlns:p="http://schemas.microsoft.com/office/2006/metadata/properties" xmlns:ns2="62c752f1-bd77-4b32-bcd5-44afe1204fc4" targetNamespace="http://schemas.microsoft.com/office/2006/metadata/properties" ma:root="true" ma:fieldsID="38b3980a6fa73308d099b3750ca5acec" ns2:_="">
    <xsd:import namespace="62c752f1-bd77-4b32-bcd5-44afe1204fc4"/>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c752f1-bd77-4b32-bcd5-44afe1204fc4"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Teachers" ma:index="17"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8"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9"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Teachers" ma:index="22" nillable="true" ma:displayName="Invited Teachers" ma:internalName="Invited_Teachers">
      <xsd:simpleType>
        <xsd:restriction base="dms:Note">
          <xsd:maxLength value="255"/>
        </xsd:restriction>
      </xsd:simpleType>
    </xsd:element>
    <xsd:element name="Invited_Students" ma:index="23" nillable="true" ma:displayName="Invited Students" ma:internalName="Invited_Student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Teacher_Only_SectionGroup" ma:index="25" nillable="true" ma:displayName="Has Teacher Only SectionGroup" ma:internalName="Has_Teacher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Teams_Channel_Section_Location" ma:index="28" nillable="true" ma:displayName="Teams Channel Section Location" ma:internalName="Teams_Channel_Section_Location">
      <xsd:simpleType>
        <xsd:restriction base="dms:Text"/>
      </xsd:simpleType>
    </xsd:element>
    <xsd:element name="MediaServiceMetadata" ma:index="29" nillable="true" ma:displayName="MediaServiceMetadata" ma:hidden="true" ma:internalName="MediaServiceMetadata" ma:readOnly="true">
      <xsd:simpleType>
        <xsd:restriction base="dms:Note"/>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SearchProperties" ma:index="31" nillable="true" ma:displayName="MediaServiceSearchProperties" ma:hidden="true" ma:internalName="MediaServiceSearchProperties" ma:readOnly="true">
      <xsd:simpleType>
        <xsd:restriction base="dms:Note"/>
      </xsd:simpleType>
    </xsd:element>
    <xsd:element name="MediaServiceDateTaken" ma:index="32" nillable="true" ma:displayName="MediaServiceDateTaken" ma:hidden="true" ma:indexed="true" ma:internalName="MediaServiceDateTaken" ma:readOnly="true">
      <xsd:simpleType>
        <xsd:restriction base="dms:Text"/>
      </xsd:simpleType>
    </xsd:element>
    <xsd:element name="MediaServiceGenerationTime" ma:index="33" nillable="true" ma:displayName="MediaServiceGenerationTime" ma:hidden="true" ma:internalName="MediaServiceGenerationTime" ma:readOnly="true">
      <xsd:simpleType>
        <xsd:restriction base="dms:Text"/>
      </xsd:simpleType>
    </xsd:element>
    <xsd:element name="MediaServiceEventHashCode" ma:index="34" nillable="true" ma:displayName="MediaServiceEventHashCode" ma:hidden="true" ma:internalName="MediaServiceEventHashCode" ma:readOnly="true">
      <xsd:simpleType>
        <xsd:restriction base="dms:Text"/>
      </xsd:simpleType>
    </xsd:element>
    <xsd:element name="MediaLengthInSeconds" ma:index="3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Is_Collaboration_Space_Locked xmlns="62c752f1-bd77-4b32-bcd5-44afe1204fc4" xsi:nil="true"/>
    <Has_Teacher_Only_SectionGroup xmlns="62c752f1-bd77-4b32-bcd5-44afe1204fc4" xsi:nil="true"/>
    <Owner xmlns="62c752f1-bd77-4b32-bcd5-44afe1204fc4">
      <UserInfo>
        <DisplayName/>
        <AccountId xsi:nil="true"/>
        <AccountType/>
      </UserInfo>
    </Owner>
    <Students xmlns="62c752f1-bd77-4b32-bcd5-44afe1204fc4">
      <UserInfo>
        <DisplayName/>
        <AccountId xsi:nil="true"/>
        <AccountType/>
      </UserInfo>
    </Students>
    <Invited_Teachers xmlns="62c752f1-bd77-4b32-bcd5-44afe1204fc4" xsi:nil="true"/>
    <Invited_Students xmlns="62c752f1-bd77-4b32-bcd5-44afe1204fc4" xsi:nil="true"/>
    <CultureName xmlns="62c752f1-bd77-4b32-bcd5-44afe1204fc4" xsi:nil="true"/>
    <Distribution_Groups xmlns="62c752f1-bd77-4b32-bcd5-44afe1204fc4" xsi:nil="true"/>
    <TeamsChannelId xmlns="62c752f1-bd77-4b32-bcd5-44afe1204fc4" xsi:nil="true"/>
    <Math_Settings xmlns="62c752f1-bd77-4b32-bcd5-44afe1204fc4" xsi:nil="true"/>
    <Teachers xmlns="62c752f1-bd77-4b32-bcd5-44afe1204fc4">
      <UserInfo>
        <DisplayName/>
        <AccountId xsi:nil="true"/>
        <AccountType/>
      </UserInfo>
    </Teachers>
    <AppVersion xmlns="62c752f1-bd77-4b32-bcd5-44afe1204fc4" xsi:nil="true"/>
    <LMS_Mappings xmlns="62c752f1-bd77-4b32-bcd5-44afe1204fc4" xsi:nil="true"/>
    <Self_Registration_Enabled xmlns="62c752f1-bd77-4b32-bcd5-44afe1204fc4" xsi:nil="true"/>
    <FolderType xmlns="62c752f1-bd77-4b32-bcd5-44afe1204fc4" xsi:nil="true"/>
    <IsNotebookLocked xmlns="62c752f1-bd77-4b32-bcd5-44afe1204fc4" xsi:nil="true"/>
    <DefaultSectionNames xmlns="62c752f1-bd77-4b32-bcd5-44afe1204fc4" xsi:nil="true"/>
    <Teams_Channel_Section_Location xmlns="62c752f1-bd77-4b32-bcd5-44afe1204fc4" xsi:nil="true"/>
    <Templates xmlns="62c752f1-bd77-4b32-bcd5-44afe1204fc4" xsi:nil="true"/>
    <NotebookType xmlns="62c752f1-bd77-4b32-bcd5-44afe1204fc4" xsi:nil="true"/>
    <Student_Groups xmlns="62c752f1-bd77-4b32-bcd5-44afe1204fc4">
      <UserInfo>
        <DisplayName/>
        <AccountId xsi:nil="true"/>
        <AccountType/>
      </UserInfo>
    </Student_Groups>
  </documentManagement>
</p:properties>
</file>

<file path=customXml/itemProps1.xml><?xml version="1.0" encoding="utf-8"?>
<ds:datastoreItem xmlns:ds="http://schemas.openxmlformats.org/officeDocument/2006/customXml" ds:itemID="{B2423CD1-DC45-4B81-A64B-FA2053B2CF36}"/>
</file>

<file path=customXml/itemProps2.xml><?xml version="1.0" encoding="utf-8"?>
<ds:datastoreItem xmlns:ds="http://schemas.openxmlformats.org/officeDocument/2006/customXml" ds:itemID="{FB344986-856F-4131-8750-203FF013FC14}"/>
</file>

<file path=customXml/itemProps3.xml><?xml version="1.0" encoding="utf-8"?>
<ds:datastoreItem xmlns:ds="http://schemas.openxmlformats.org/officeDocument/2006/customXml" ds:itemID="{35ED53E7-3E42-489C-8057-E7AE3B99CB74}"/>
</file>

<file path=docProps/app.xml><?xml version="1.0" encoding="utf-8"?>
<Properties xmlns="http://schemas.openxmlformats.org/officeDocument/2006/extended-properties" xmlns:vt="http://schemas.openxmlformats.org/officeDocument/2006/docPropsVTypes">
  <TotalTime>6291</TotalTime>
  <Words>1576</Words>
  <Application>Microsoft Office PowerPoint</Application>
  <PresentationFormat>On-screen Show (4:3)</PresentationFormat>
  <Paragraphs>266</Paragraphs>
  <Slides>40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Wingdings</vt:lpstr>
      <vt:lpstr>1_Office Theme</vt:lpstr>
      <vt:lpstr>Mechanisms and Robotics    DE ES DM  ZG561</vt:lpstr>
      <vt:lpstr>Module 1. Fundamentals of  Robot Technology</vt:lpstr>
      <vt:lpstr>Introduction to Automation</vt:lpstr>
      <vt:lpstr>Introduction to Automation</vt:lpstr>
      <vt:lpstr>Introduction</vt:lpstr>
      <vt:lpstr>Use of the word Robot</vt:lpstr>
      <vt:lpstr>Robotics in Science Fiction</vt:lpstr>
      <vt:lpstr>Automation and Robotics</vt:lpstr>
      <vt:lpstr>Industrial Robots</vt:lpstr>
      <vt:lpstr>Industrial Applications</vt:lpstr>
      <vt:lpstr>Industrial Applications</vt:lpstr>
      <vt:lpstr>Industrial Applications</vt:lpstr>
      <vt:lpstr>Medical Applications</vt:lpstr>
      <vt:lpstr>Search and Rescue Applications</vt:lpstr>
      <vt:lpstr>Search and Rescue Applications</vt:lpstr>
      <vt:lpstr>Industrial Robot - History</vt:lpstr>
      <vt:lpstr>Industrial Robot - 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Coordinate Systems</vt:lpstr>
      <vt:lpstr>Coordinate Systems</vt:lpstr>
      <vt:lpstr>Coordinate Systems</vt:lpstr>
      <vt:lpstr>Robot Anatomy</vt:lpstr>
      <vt:lpstr>PowerPoint Presentation</vt:lpstr>
      <vt:lpstr>Mechanism Basics</vt:lpstr>
      <vt:lpstr>PowerPoint Presentation</vt:lpstr>
      <vt:lpstr>PowerPoint Presentation</vt:lpstr>
      <vt:lpstr>PowerPoint Presentation</vt:lpstr>
      <vt:lpstr>PowerPoint Presentation</vt:lpstr>
      <vt:lpstr>Links, Joints and Joint Notation Scheme</vt:lpstr>
      <vt:lpstr>Joints</vt:lpstr>
      <vt:lpstr>Types of Robot Joints</vt:lpstr>
      <vt:lpstr>THANK YOU</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Mukund</dc:creator>
  <cp:lastModifiedBy>GLYNN JOHN .</cp:lastModifiedBy>
  <cp:revision>648</cp:revision>
  <dcterms:created xsi:type="dcterms:W3CDTF">2015-02-01T05:43:25Z</dcterms:created>
  <dcterms:modified xsi:type="dcterms:W3CDTF">2025-07-26T14:22:13Z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0x010100C2F12238A47FFD45821235F014964B92</vt:lpwstr>
  </property>
</Properties>
</file>